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s/modernComment_111_87A68D6.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7" r:id="rId3"/>
    <p:sldId id="332" r:id="rId4"/>
    <p:sldId id="333" r:id="rId5"/>
    <p:sldId id="284" r:id="rId6"/>
    <p:sldId id="273" r:id="rId7"/>
    <p:sldId id="302" r:id="rId8"/>
    <p:sldId id="306" r:id="rId9"/>
    <p:sldId id="25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7424D-305B-70DB-612D-BFDEC59A941F}" name="Eugene Uhm" initials="EU" userId="S::UhmE@exim.gov::60d1edbb-ccb2-41c5-92ff-ad124a9c193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66" d="100"/>
          <a:sy n="66" d="100"/>
        </p:scale>
        <p:origin x="48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Krause" userId="d1cb644d-c246-48ef-b7a1-6ffecdceeb9e" providerId="ADAL" clId="{5C2B957E-2123-4783-9004-38D197FB9F94}"/>
    <pc:docChg chg="undo custSel addSld delSld modSld">
      <pc:chgData name="Jennifer Krause" userId="d1cb644d-c246-48ef-b7a1-6ffecdceeb9e" providerId="ADAL" clId="{5C2B957E-2123-4783-9004-38D197FB9F94}" dt="2023-04-20T20:55:17.649" v="961" actId="120"/>
      <pc:docMkLst>
        <pc:docMk/>
      </pc:docMkLst>
      <pc:sldChg chg="modSp mod">
        <pc:chgData name="Jennifer Krause" userId="d1cb644d-c246-48ef-b7a1-6ffecdceeb9e" providerId="ADAL" clId="{5C2B957E-2123-4783-9004-38D197FB9F94}" dt="2023-04-20T20:48:46.960" v="740" actId="20577"/>
        <pc:sldMkLst>
          <pc:docMk/>
          <pc:sldMk cId="3231875564" sldId="256"/>
        </pc:sldMkLst>
        <pc:spChg chg="mod">
          <ac:chgData name="Jennifer Krause" userId="d1cb644d-c246-48ef-b7a1-6ffecdceeb9e" providerId="ADAL" clId="{5C2B957E-2123-4783-9004-38D197FB9F94}" dt="2023-04-20T20:48:46.960" v="740" actId="20577"/>
          <ac:spMkLst>
            <pc:docMk/>
            <pc:sldMk cId="3231875564" sldId="256"/>
            <ac:spMk id="8" creationId="{506CFAB6-2D5E-4747-9EF4-2D935E12E175}"/>
          </ac:spMkLst>
        </pc:spChg>
      </pc:sldChg>
      <pc:sldChg chg="modSp mod">
        <pc:chgData name="Jennifer Krause" userId="d1cb644d-c246-48ef-b7a1-6ffecdceeb9e" providerId="ADAL" clId="{5C2B957E-2123-4783-9004-38D197FB9F94}" dt="2023-04-20T20:15:09.102" v="191" actId="113"/>
        <pc:sldMkLst>
          <pc:docMk/>
          <pc:sldMk cId="3962219361" sldId="259"/>
        </pc:sldMkLst>
        <pc:spChg chg="mod">
          <ac:chgData name="Jennifer Krause" userId="d1cb644d-c246-48ef-b7a1-6ffecdceeb9e" providerId="ADAL" clId="{5C2B957E-2123-4783-9004-38D197FB9F94}" dt="2023-04-20T20:14:51.623" v="156" actId="1036"/>
          <ac:spMkLst>
            <pc:docMk/>
            <pc:sldMk cId="3962219361" sldId="259"/>
            <ac:spMk id="3" creationId="{E3E6A562-60DF-4B2A-B20D-22AB423787BA}"/>
          </ac:spMkLst>
        </pc:spChg>
        <pc:spChg chg="mod">
          <ac:chgData name="Jennifer Krause" userId="d1cb644d-c246-48ef-b7a1-6ffecdceeb9e" providerId="ADAL" clId="{5C2B957E-2123-4783-9004-38D197FB9F94}" dt="2023-04-20T20:15:09.102" v="191" actId="113"/>
          <ac:spMkLst>
            <pc:docMk/>
            <pc:sldMk cId="3962219361" sldId="259"/>
            <ac:spMk id="4" creationId="{B63917D4-9B00-4833-BA2A-1EEBD29D307C}"/>
          </ac:spMkLst>
        </pc:spChg>
        <pc:spChg chg="mod">
          <ac:chgData name="Jennifer Krause" userId="d1cb644d-c246-48ef-b7a1-6ffecdceeb9e" providerId="ADAL" clId="{5C2B957E-2123-4783-9004-38D197FB9F94}" dt="2023-04-20T20:14:24.001" v="110" actId="20577"/>
          <ac:spMkLst>
            <pc:docMk/>
            <pc:sldMk cId="3962219361" sldId="259"/>
            <ac:spMk id="11" creationId="{ED83EC17-C2C2-4164-A4E5-6407ECEBD088}"/>
          </ac:spMkLst>
        </pc:spChg>
      </pc:sldChg>
      <pc:sldChg chg="addSp delSp modSp add mod">
        <pc:chgData name="Jennifer Krause" userId="d1cb644d-c246-48ef-b7a1-6ffecdceeb9e" providerId="ADAL" clId="{5C2B957E-2123-4783-9004-38D197FB9F94}" dt="2023-04-20T20:55:17.649" v="961" actId="120"/>
        <pc:sldMkLst>
          <pc:docMk/>
          <pc:sldMk cId="0" sldId="267"/>
        </pc:sldMkLst>
        <pc:spChg chg="mod">
          <ac:chgData name="Jennifer Krause" userId="d1cb644d-c246-48ef-b7a1-6ffecdceeb9e" providerId="ADAL" clId="{5C2B957E-2123-4783-9004-38D197FB9F94}" dt="2023-04-20T20:55:17.649" v="961" actId="120"/>
          <ac:spMkLst>
            <pc:docMk/>
            <pc:sldMk cId="0" sldId="267"/>
            <ac:spMk id="2" creationId="{00000000-0000-0000-0000-000000000000}"/>
          </ac:spMkLst>
        </pc:spChg>
        <pc:spChg chg="mod">
          <ac:chgData name="Jennifer Krause" userId="d1cb644d-c246-48ef-b7a1-6ffecdceeb9e" providerId="ADAL" clId="{5C2B957E-2123-4783-9004-38D197FB9F94}" dt="2023-04-20T20:55:11.871" v="960" actId="1036"/>
          <ac:spMkLst>
            <pc:docMk/>
            <pc:sldMk cId="0" sldId="267"/>
            <ac:spMk id="3" creationId="{00000000-0000-0000-0000-000000000000}"/>
          </ac:spMkLst>
        </pc:spChg>
        <pc:spChg chg="mod">
          <ac:chgData name="Jennifer Krause" userId="d1cb644d-c246-48ef-b7a1-6ffecdceeb9e" providerId="ADAL" clId="{5C2B957E-2123-4783-9004-38D197FB9F94}" dt="2023-04-20T20:50:47.738" v="851" actId="20577"/>
          <ac:spMkLst>
            <pc:docMk/>
            <pc:sldMk cId="0" sldId="267"/>
            <ac:spMk id="4" creationId="{00000000-0000-0000-0000-000000000000}"/>
          </ac:spMkLst>
        </pc:spChg>
        <pc:spChg chg="del">
          <ac:chgData name="Jennifer Krause" userId="d1cb644d-c246-48ef-b7a1-6ffecdceeb9e" providerId="ADAL" clId="{5C2B957E-2123-4783-9004-38D197FB9F94}" dt="2023-04-20T20:21:04.498" v="230" actId="478"/>
          <ac:spMkLst>
            <pc:docMk/>
            <pc:sldMk cId="0" sldId="267"/>
            <ac:spMk id="5" creationId="{00000000-0000-0000-0000-000000000000}"/>
          </ac:spMkLst>
        </pc:spChg>
        <pc:spChg chg="del">
          <ac:chgData name="Jennifer Krause" userId="d1cb644d-c246-48ef-b7a1-6ffecdceeb9e" providerId="ADAL" clId="{5C2B957E-2123-4783-9004-38D197FB9F94}" dt="2023-04-20T20:21:01.602" v="229" actId="478"/>
          <ac:spMkLst>
            <pc:docMk/>
            <pc:sldMk cId="0" sldId="267"/>
            <ac:spMk id="6" creationId="{00000000-0000-0000-0000-000000000000}"/>
          </ac:spMkLst>
        </pc:spChg>
        <pc:spChg chg="del">
          <ac:chgData name="Jennifer Krause" userId="d1cb644d-c246-48ef-b7a1-6ffecdceeb9e" providerId="ADAL" clId="{5C2B957E-2123-4783-9004-38D197FB9F94}" dt="2023-04-20T20:21:01.602" v="229" actId="478"/>
          <ac:spMkLst>
            <pc:docMk/>
            <pc:sldMk cId="0" sldId="267"/>
            <ac:spMk id="33" creationId="{00000000-0000-0000-0000-000000000000}"/>
          </ac:spMkLst>
        </pc:spChg>
        <pc:spChg chg="add mod">
          <ac:chgData name="Jennifer Krause" userId="d1cb644d-c246-48ef-b7a1-6ffecdceeb9e" providerId="ADAL" clId="{5C2B957E-2123-4783-9004-38D197FB9F94}" dt="2023-04-20T20:35:21.985" v="412" actId="113"/>
          <ac:spMkLst>
            <pc:docMk/>
            <pc:sldMk cId="0" sldId="267"/>
            <ac:spMk id="36" creationId="{91310B87-603E-4EB0-801A-6AE83D9EC580}"/>
          </ac:spMkLst>
        </pc:spChg>
        <pc:grpChg chg="del">
          <ac:chgData name="Jennifer Krause" userId="d1cb644d-c246-48ef-b7a1-6ffecdceeb9e" providerId="ADAL" clId="{5C2B957E-2123-4783-9004-38D197FB9F94}" dt="2023-04-20T20:21:09.183" v="231" actId="478"/>
          <ac:grpSpMkLst>
            <pc:docMk/>
            <pc:sldMk cId="0" sldId="267"/>
            <ac:grpSpMk id="7" creationId="{00000000-0000-0000-0000-000000000000}"/>
          </ac:grpSpMkLst>
        </pc:grpChg>
        <pc:grpChg chg="del">
          <ac:chgData name="Jennifer Krause" userId="d1cb644d-c246-48ef-b7a1-6ffecdceeb9e" providerId="ADAL" clId="{5C2B957E-2123-4783-9004-38D197FB9F94}" dt="2023-04-20T20:21:01.602" v="229" actId="478"/>
          <ac:grpSpMkLst>
            <pc:docMk/>
            <pc:sldMk cId="0" sldId="267"/>
            <ac:grpSpMk id="16" creationId="{00000000-0000-0000-0000-000000000000}"/>
          </ac:grpSpMkLst>
        </pc:grpChg>
        <pc:grpChg chg="mod">
          <ac:chgData name="Jennifer Krause" userId="d1cb644d-c246-48ef-b7a1-6ffecdceeb9e" providerId="ADAL" clId="{5C2B957E-2123-4783-9004-38D197FB9F94}" dt="2023-04-20T20:55:11.871" v="960" actId="1036"/>
          <ac:grpSpMkLst>
            <pc:docMk/>
            <pc:sldMk cId="0" sldId="267"/>
            <ac:grpSpMk id="23" creationId="{00000000-0000-0000-0000-000000000000}"/>
          </ac:grpSpMkLst>
        </pc:grpChg>
        <pc:picChg chg="del">
          <ac:chgData name="Jennifer Krause" userId="d1cb644d-c246-48ef-b7a1-6ffecdceeb9e" providerId="ADAL" clId="{5C2B957E-2123-4783-9004-38D197FB9F94}" dt="2023-04-20T20:21:11.354" v="232" actId="478"/>
          <ac:picMkLst>
            <pc:docMk/>
            <pc:sldMk cId="0" sldId="267"/>
            <ac:picMk id="31" creationId="{00000000-0000-0000-0000-000000000000}"/>
          </ac:picMkLst>
        </pc:picChg>
        <pc:picChg chg="add mod">
          <ac:chgData name="Jennifer Krause" userId="d1cb644d-c246-48ef-b7a1-6ffecdceeb9e" providerId="ADAL" clId="{5C2B957E-2123-4783-9004-38D197FB9F94}" dt="2023-04-20T20:43:48.677" v="546" actId="1076"/>
          <ac:picMkLst>
            <pc:docMk/>
            <pc:sldMk cId="0" sldId="267"/>
            <ac:picMk id="35" creationId="{22DB5517-F9A4-40F7-9D3F-B8AFFE434CF0}"/>
          </ac:picMkLst>
        </pc:picChg>
      </pc:sldChg>
      <pc:sldChg chg="addSp delSp mod">
        <pc:chgData name="Jennifer Krause" userId="d1cb644d-c246-48ef-b7a1-6ffecdceeb9e" providerId="ADAL" clId="{5C2B957E-2123-4783-9004-38D197FB9F94}" dt="2023-04-20T20:10:35.340" v="1" actId="22"/>
        <pc:sldMkLst>
          <pc:docMk/>
          <pc:sldMk cId="356597690" sldId="302"/>
        </pc:sldMkLst>
        <pc:spChg chg="add del">
          <ac:chgData name="Jennifer Krause" userId="d1cb644d-c246-48ef-b7a1-6ffecdceeb9e" providerId="ADAL" clId="{5C2B957E-2123-4783-9004-38D197FB9F94}" dt="2023-04-20T20:10:35.340" v="1" actId="22"/>
          <ac:spMkLst>
            <pc:docMk/>
            <pc:sldMk cId="356597690" sldId="302"/>
            <ac:spMk id="13" creationId="{C9BBC46B-7791-44A4-BEF3-A3D670F70A45}"/>
          </ac:spMkLst>
        </pc:spChg>
      </pc:sldChg>
      <pc:sldChg chg="modSp mod">
        <pc:chgData name="Jennifer Krause" userId="d1cb644d-c246-48ef-b7a1-6ffecdceeb9e" providerId="ADAL" clId="{5C2B957E-2123-4783-9004-38D197FB9F94}" dt="2023-04-20T20:49:15.403" v="743" actId="207"/>
        <pc:sldMkLst>
          <pc:docMk/>
          <pc:sldMk cId="341954742" sldId="306"/>
        </pc:sldMkLst>
        <pc:spChg chg="mod">
          <ac:chgData name="Jennifer Krause" userId="d1cb644d-c246-48ef-b7a1-6ffecdceeb9e" providerId="ADAL" clId="{5C2B957E-2123-4783-9004-38D197FB9F94}" dt="2023-04-20T20:49:04.797" v="742" actId="20577"/>
          <ac:spMkLst>
            <pc:docMk/>
            <pc:sldMk cId="341954742" sldId="306"/>
            <ac:spMk id="15" creationId="{0862005D-073D-421D-9B21-8087EF9926C9}"/>
          </ac:spMkLst>
        </pc:spChg>
        <pc:spChg chg="mod">
          <ac:chgData name="Jennifer Krause" userId="d1cb644d-c246-48ef-b7a1-6ffecdceeb9e" providerId="ADAL" clId="{5C2B957E-2123-4783-9004-38D197FB9F94}" dt="2023-04-20T20:49:15.403" v="743" actId="207"/>
          <ac:spMkLst>
            <pc:docMk/>
            <pc:sldMk cId="341954742" sldId="306"/>
            <ac:spMk id="16" creationId="{A3C68788-6B79-47D4-AD7F-E1AC0ED60597}"/>
          </ac:spMkLst>
        </pc:spChg>
      </pc:sldChg>
      <pc:sldChg chg="del">
        <pc:chgData name="Jennifer Krause" userId="d1cb644d-c246-48ef-b7a1-6ffecdceeb9e" providerId="ADAL" clId="{5C2B957E-2123-4783-9004-38D197FB9F94}" dt="2023-04-20T20:15:42.764" v="192" actId="47"/>
        <pc:sldMkLst>
          <pc:docMk/>
          <pc:sldMk cId="4084007988" sldId="316"/>
        </pc:sldMkLst>
      </pc:sldChg>
      <pc:sldChg chg="del">
        <pc:chgData name="Jennifer Krause" userId="d1cb644d-c246-48ef-b7a1-6ffecdceeb9e" providerId="ADAL" clId="{5C2B957E-2123-4783-9004-38D197FB9F94}" dt="2023-04-20T20:15:54.060" v="193" actId="47"/>
        <pc:sldMkLst>
          <pc:docMk/>
          <pc:sldMk cId="3117429244" sldId="323"/>
        </pc:sldMkLst>
      </pc:sldChg>
      <pc:sldChg chg="addSp delSp modSp add mod">
        <pc:chgData name="Jennifer Krause" userId="d1cb644d-c246-48ef-b7a1-6ffecdceeb9e" providerId="ADAL" clId="{5C2B957E-2123-4783-9004-38D197FB9F94}" dt="2023-04-20T20:42:52.560" v="536" actId="1076"/>
        <pc:sldMkLst>
          <pc:docMk/>
          <pc:sldMk cId="780589683" sldId="332"/>
        </pc:sldMkLst>
        <pc:spChg chg="mod">
          <ac:chgData name="Jennifer Krause" userId="d1cb644d-c246-48ef-b7a1-6ffecdceeb9e" providerId="ADAL" clId="{5C2B957E-2123-4783-9004-38D197FB9F94}" dt="2023-04-20T20:34:34.335" v="403" actId="113"/>
          <ac:spMkLst>
            <pc:docMk/>
            <pc:sldMk cId="780589683" sldId="332"/>
            <ac:spMk id="8" creationId="{4018E4C8-BA2B-4CF5-A804-930C35C34BBF}"/>
          </ac:spMkLst>
        </pc:spChg>
        <pc:spChg chg="mod">
          <ac:chgData name="Jennifer Krause" userId="d1cb644d-c246-48ef-b7a1-6ffecdceeb9e" providerId="ADAL" clId="{5C2B957E-2123-4783-9004-38D197FB9F94}" dt="2023-04-20T20:42:06.172" v="514" actId="688"/>
          <ac:spMkLst>
            <pc:docMk/>
            <pc:sldMk cId="780589683" sldId="332"/>
            <ac:spMk id="45" creationId="{F8CC3D37-E758-41A6-BDE7-578DE9CE5034}"/>
          </ac:spMkLst>
        </pc:spChg>
        <pc:spChg chg="mod">
          <ac:chgData name="Jennifer Krause" userId="d1cb644d-c246-48ef-b7a1-6ffecdceeb9e" providerId="ADAL" clId="{5C2B957E-2123-4783-9004-38D197FB9F94}" dt="2023-04-20T20:37:51.368" v="424" actId="1076"/>
          <ac:spMkLst>
            <pc:docMk/>
            <pc:sldMk cId="780589683" sldId="332"/>
            <ac:spMk id="46" creationId="{7026FD34-678A-4C84-8810-F0D27B77271A}"/>
          </ac:spMkLst>
        </pc:spChg>
        <pc:spChg chg="del">
          <ac:chgData name="Jennifer Krause" userId="d1cb644d-c246-48ef-b7a1-6ffecdceeb9e" providerId="ADAL" clId="{5C2B957E-2123-4783-9004-38D197FB9F94}" dt="2023-04-20T20:35:35.349" v="414" actId="478"/>
          <ac:spMkLst>
            <pc:docMk/>
            <pc:sldMk cId="780589683" sldId="332"/>
            <ac:spMk id="48" creationId="{A97B543E-345B-4998-815E-C5738FE47D11}"/>
          </ac:spMkLst>
        </pc:spChg>
        <pc:spChg chg="mod">
          <ac:chgData name="Jennifer Krause" userId="d1cb644d-c246-48ef-b7a1-6ffecdceeb9e" providerId="ADAL" clId="{5C2B957E-2123-4783-9004-38D197FB9F94}" dt="2023-04-20T20:42:52.560" v="536" actId="1076"/>
          <ac:spMkLst>
            <pc:docMk/>
            <pc:sldMk cId="780589683" sldId="332"/>
            <ac:spMk id="54" creationId="{459BB143-886F-4EF2-A19C-BFC2F945DEA2}"/>
          </ac:spMkLst>
        </pc:spChg>
        <pc:spChg chg="del">
          <ac:chgData name="Jennifer Krause" userId="d1cb644d-c246-48ef-b7a1-6ffecdceeb9e" providerId="ADAL" clId="{5C2B957E-2123-4783-9004-38D197FB9F94}" dt="2023-04-20T20:34:41.033" v="405" actId="478"/>
          <ac:spMkLst>
            <pc:docMk/>
            <pc:sldMk cId="780589683" sldId="332"/>
            <ac:spMk id="55" creationId="{5B0479FD-E67C-4484-B9B8-5F0188644E02}"/>
          </ac:spMkLst>
        </pc:spChg>
        <pc:spChg chg="del">
          <ac:chgData name="Jennifer Krause" userId="d1cb644d-c246-48ef-b7a1-6ffecdceeb9e" providerId="ADAL" clId="{5C2B957E-2123-4783-9004-38D197FB9F94}" dt="2023-04-20T20:34:51.128" v="407" actId="478"/>
          <ac:spMkLst>
            <pc:docMk/>
            <pc:sldMk cId="780589683" sldId="332"/>
            <ac:spMk id="56" creationId="{A7BA068C-DAD1-4459-9E08-3C97AEDB5A4A}"/>
          </ac:spMkLst>
        </pc:spChg>
        <pc:spChg chg="del">
          <ac:chgData name="Jennifer Krause" userId="d1cb644d-c246-48ef-b7a1-6ffecdceeb9e" providerId="ADAL" clId="{5C2B957E-2123-4783-9004-38D197FB9F94}" dt="2023-04-20T20:34:54.839" v="408" actId="478"/>
          <ac:spMkLst>
            <pc:docMk/>
            <pc:sldMk cId="780589683" sldId="332"/>
            <ac:spMk id="58" creationId="{B0AE5557-623C-4BEA-8896-9A8C5C7A3E70}"/>
          </ac:spMkLst>
        </pc:spChg>
        <pc:grpChg chg="del">
          <ac:chgData name="Jennifer Krause" userId="d1cb644d-c246-48ef-b7a1-6ffecdceeb9e" providerId="ADAL" clId="{5C2B957E-2123-4783-9004-38D197FB9F94}" dt="2023-04-20T20:34:51.128" v="407" actId="478"/>
          <ac:grpSpMkLst>
            <pc:docMk/>
            <pc:sldMk cId="780589683" sldId="332"/>
            <ac:grpSpMk id="14" creationId="{F2F8ADE0-D02D-4A06-81A1-484C81F13F6C}"/>
          </ac:grpSpMkLst>
        </pc:grpChg>
        <pc:grpChg chg="del">
          <ac:chgData name="Jennifer Krause" userId="d1cb644d-c246-48ef-b7a1-6ffecdceeb9e" providerId="ADAL" clId="{5C2B957E-2123-4783-9004-38D197FB9F94}" dt="2023-04-20T20:34:51.128" v="407" actId="478"/>
          <ac:grpSpMkLst>
            <pc:docMk/>
            <pc:sldMk cId="780589683" sldId="332"/>
            <ac:grpSpMk id="17" creationId="{5AB1CB3A-1593-4BB5-9686-56BF9047177E}"/>
          </ac:grpSpMkLst>
        </pc:grpChg>
        <pc:grpChg chg="del">
          <ac:chgData name="Jennifer Krause" userId="d1cb644d-c246-48ef-b7a1-6ffecdceeb9e" providerId="ADAL" clId="{5C2B957E-2123-4783-9004-38D197FB9F94}" dt="2023-04-20T20:34:51.128" v="407" actId="478"/>
          <ac:grpSpMkLst>
            <pc:docMk/>
            <pc:sldMk cId="780589683" sldId="332"/>
            <ac:grpSpMk id="20" creationId="{02A5FF4E-9E41-4319-B2F1-5001F131EE44}"/>
          </ac:grpSpMkLst>
        </pc:grpChg>
        <pc:grpChg chg="del">
          <ac:chgData name="Jennifer Krause" userId="d1cb644d-c246-48ef-b7a1-6ffecdceeb9e" providerId="ADAL" clId="{5C2B957E-2123-4783-9004-38D197FB9F94}" dt="2023-04-20T20:34:51.128" v="407" actId="478"/>
          <ac:grpSpMkLst>
            <pc:docMk/>
            <pc:sldMk cId="780589683" sldId="332"/>
            <ac:grpSpMk id="23" creationId="{76C50F1E-0EC5-4728-871E-ECD59D5F69AD}"/>
          </ac:grpSpMkLst>
        </pc:grpChg>
        <pc:grpChg chg="del">
          <ac:chgData name="Jennifer Krause" userId="d1cb644d-c246-48ef-b7a1-6ffecdceeb9e" providerId="ADAL" clId="{5C2B957E-2123-4783-9004-38D197FB9F94}" dt="2023-04-20T20:34:51.128" v="407" actId="478"/>
          <ac:grpSpMkLst>
            <pc:docMk/>
            <pc:sldMk cId="780589683" sldId="332"/>
            <ac:grpSpMk id="26" creationId="{C005A8F9-1A95-4FA5-A77A-80ADCDB9F7D0}"/>
          </ac:grpSpMkLst>
        </pc:grpChg>
        <pc:grpChg chg="del">
          <ac:chgData name="Jennifer Krause" userId="d1cb644d-c246-48ef-b7a1-6ffecdceeb9e" providerId="ADAL" clId="{5C2B957E-2123-4783-9004-38D197FB9F94}" dt="2023-04-20T20:34:51.128" v="407" actId="478"/>
          <ac:grpSpMkLst>
            <pc:docMk/>
            <pc:sldMk cId="780589683" sldId="332"/>
            <ac:grpSpMk id="29" creationId="{56B455D5-07E4-42D7-B85E-5104A1C83DBD}"/>
          </ac:grpSpMkLst>
        </pc:grpChg>
        <pc:grpChg chg="del">
          <ac:chgData name="Jennifer Krause" userId="d1cb644d-c246-48ef-b7a1-6ffecdceeb9e" providerId="ADAL" clId="{5C2B957E-2123-4783-9004-38D197FB9F94}" dt="2023-04-20T20:34:51.128" v="407" actId="478"/>
          <ac:grpSpMkLst>
            <pc:docMk/>
            <pc:sldMk cId="780589683" sldId="332"/>
            <ac:grpSpMk id="32" creationId="{6856B687-A1CC-4589-8785-317074B9ADA2}"/>
          </ac:grpSpMkLst>
        </pc:grpChg>
        <pc:grpChg chg="del">
          <ac:chgData name="Jennifer Krause" userId="d1cb644d-c246-48ef-b7a1-6ffecdceeb9e" providerId="ADAL" clId="{5C2B957E-2123-4783-9004-38D197FB9F94}" dt="2023-04-20T20:34:51.128" v="407" actId="478"/>
          <ac:grpSpMkLst>
            <pc:docMk/>
            <pc:sldMk cId="780589683" sldId="332"/>
            <ac:grpSpMk id="35" creationId="{EC26BB39-14C1-4603-8218-338EB9DE2120}"/>
          </ac:grpSpMkLst>
        </pc:grpChg>
        <pc:grpChg chg="del">
          <ac:chgData name="Jennifer Krause" userId="d1cb644d-c246-48ef-b7a1-6ffecdceeb9e" providerId="ADAL" clId="{5C2B957E-2123-4783-9004-38D197FB9F94}" dt="2023-04-20T20:34:51.128" v="407" actId="478"/>
          <ac:grpSpMkLst>
            <pc:docMk/>
            <pc:sldMk cId="780589683" sldId="332"/>
            <ac:grpSpMk id="38" creationId="{BEBB5A50-093F-473B-8CA7-E93B6C1040CD}"/>
          </ac:grpSpMkLst>
        </pc:grpChg>
        <pc:grpChg chg="del">
          <ac:chgData name="Jennifer Krause" userId="d1cb644d-c246-48ef-b7a1-6ffecdceeb9e" providerId="ADAL" clId="{5C2B957E-2123-4783-9004-38D197FB9F94}" dt="2023-04-20T20:34:51.128" v="407" actId="478"/>
          <ac:grpSpMkLst>
            <pc:docMk/>
            <pc:sldMk cId="780589683" sldId="332"/>
            <ac:grpSpMk id="41" creationId="{64B04C06-1F01-464C-B15A-6A6AE93E02A3}"/>
          </ac:grpSpMkLst>
        </pc:grpChg>
        <pc:graphicFrameChg chg="del modGraphic">
          <ac:chgData name="Jennifer Krause" userId="d1cb644d-c246-48ef-b7a1-6ffecdceeb9e" providerId="ADAL" clId="{5C2B957E-2123-4783-9004-38D197FB9F94}" dt="2023-04-20T20:34:44.712" v="406" actId="478"/>
          <ac:graphicFrameMkLst>
            <pc:docMk/>
            <pc:sldMk cId="780589683" sldId="332"/>
            <ac:graphicFrameMk id="44" creationId="{555DD0AA-ED03-46B7-B8D4-FDAAD322B4F6}"/>
          </ac:graphicFrameMkLst>
        </pc:graphicFrameChg>
        <pc:picChg chg="add del mod">
          <ac:chgData name="Jennifer Krause" userId="d1cb644d-c246-48ef-b7a1-6ffecdceeb9e" providerId="ADAL" clId="{5C2B957E-2123-4783-9004-38D197FB9F94}" dt="2023-04-20T20:36:17.001" v="417" actId="478"/>
          <ac:picMkLst>
            <pc:docMk/>
            <pc:sldMk cId="780589683" sldId="332"/>
            <ac:picMk id="4" creationId="{2ADBF199-21B8-413B-8E24-E2F51834CE2B}"/>
          </ac:picMkLst>
        </pc:picChg>
        <pc:picChg chg="add mod">
          <ac:chgData name="Jennifer Krause" userId="d1cb644d-c246-48ef-b7a1-6ffecdceeb9e" providerId="ADAL" clId="{5C2B957E-2123-4783-9004-38D197FB9F94}" dt="2023-04-20T20:37:47.922" v="423" actId="1076"/>
          <ac:picMkLst>
            <pc:docMk/>
            <pc:sldMk cId="780589683" sldId="332"/>
            <ac:picMk id="6" creationId="{8F03A052-AF41-44E7-B13F-F059512DA280}"/>
          </ac:picMkLst>
        </pc:picChg>
      </pc:sldChg>
      <pc:sldChg chg="addSp delSp modSp add mod">
        <pc:chgData name="Jennifer Krause" userId="d1cb644d-c246-48ef-b7a1-6ffecdceeb9e" providerId="ADAL" clId="{5C2B957E-2123-4783-9004-38D197FB9F94}" dt="2023-04-20T20:53:50.080" v="911" actId="14100"/>
        <pc:sldMkLst>
          <pc:docMk/>
          <pc:sldMk cId="980779550" sldId="333"/>
        </pc:sldMkLst>
        <pc:spChg chg="mod">
          <ac:chgData name="Jennifer Krause" userId="d1cb644d-c246-48ef-b7a1-6ffecdceeb9e" providerId="ADAL" clId="{5C2B957E-2123-4783-9004-38D197FB9F94}" dt="2023-04-20T20:53:40.903" v="910" actId="6549"/>
          <ac:spMkLst>
            <pc:docMk/>
            <pc:sldMk cId="980779550" sldId="333"/>
            <ac:spMk id="6" creationId="{42FE0866-D568-4C7C-B446-F1FBFD7BB633}"/>
          </ac:spMkLst>
        </pc:spChg>
        <pc:spChg chg="del">
          <ac:chgData name="Jennifer Krause" userId="d1cb644d-c246-48ef-b7a1-6ffecdceeb9e" providerId="ADAL" clId="{5C2B957E-2123-4783-9004-38D197FB9F94}" dt="2023-04-20T20:52:32.137" v="877" actId="478"/>
          <ac:spMkLst>
            <pc:docMk/>
            <pc:sldMk cId="980779550" sldId="333"/>
            <ac:spMk id="8" creationId="{D5E3CDDA-AA74-45A2-84AE-F5F373DC1186}"/>
          </ac:spMkLst>
        </pc:spChg>
        <pc:spChg chg="del">
          <ac:chgData name="Jennifer Krause" userId="d1cb644d-c246-48ef-b7a1-6ffecdceeb9e" providerId="ADAL" clId="{5C2B957E-2123-4783-9004-38D197FB9F94}" dt="2023-04-20T20:52:41.619" v="881" actId="478"/>
          <ac:spMkLst>
            <pc:docMk/>
            <pc:sldMk cId="980779550" sldId="333"/>
            <ac:spMk id="15" creationId="{0862005D-073D-421D-9B21-8087EF9926C9}"/>
          </ac:spMkLst>
        </pc:spChg>
        <pc:spChg chg="mod">
          <ac:chgData name="Jennifer Krause" userId="d1cb644d-c246-48ef-b7a1-6ffecdceeb9e" providerId="ADAL" clId="{5C2B957E-2123-4783-9004-38D197FB9F94}" dt="2023-04-20T20:51:21.351" v="869" actId="207"/>
          <ac:spMkLst>
            <pc:docMk/>
            <pc:sldMk cId="980779550" sldId="333"/>
            <ac:spMk id="16" creationId="{A3C68788-6B79-47D4-AD7F-E1AC0ED60597}"/>
          </ac:spMkLst>
        </pc:spChg>
        <pc:spChg chg="mod">
          <ac:chgData name="Jennifer Krause" userId="d1cb644d-c246-48ef-b7a1-6ffecdceeb9e" providerId="ADAL" clId="{5C2B957E-2123-4783-9004-38D197FB9F94}" dt="2023-04-20T20:50:32.179" v="843" actId="1035"/>
          <ac:spMkLst>
            <pc:docMk/>
            <pc:sldMk cId="980779550" sldId="333"/>
            <ac:spMk id="18" creationId="{C68B5489-B174-464A-874A-37D8A4FD6281}"/>
          </ac:spMkLst>
        </pc:spChg>
        <pc:spChg chg="mod">
          <ac:chgData name="Jennifer Krause" userId="d1cb644d-c246-48ef-b7a1-6ffecdceeb9e" providerId="ADAL" clId="{5C2B957E-2123-4783-9004-38D197FB9F94}" dt="2023-04-20T20:50:56.408" v="865" actId="6549"/>
          <ac:spMkLst>
            <pc:docMk/>
            <pc:sldMk cId="980779550" sldId="333"/>
            <ac:spMk id="19" creationId="{3C183EF9-A961-4F6E-85DC-12DF833D9421}"/>
          </ac:spMkLst>
        </pc:spChg>
        <pc:picChg chg="del">
          <ac:chgData name="Jennifer Krause" userId="d1cb644d-c246-48ef-b7a1-6ffecdceeb9e" providerId="ADAL" clId="{5C2B957E-2123-4783-9004-38D197FB9F94}" dt="2023-04-20T20:51:01.818" v="866" actId="478"/>
          <ac:picMkLst>
            <pc:docMk/>
            <pc:sldMk cId="980779550" sldId="333"/>
            <ac:picMk id="3" creationId="{864B408E-144A-4F2E-B380-664872C48FAC}"/>
          </ac:picMkLst>
        </pc:picChg>
        <pc:picChg chg="mod">
          <ac:chgData name="Jennifer Krause" userId="d1cb644d-c246-48ef-b7a1-6ffecdceeb9e" providerId="ADAL" clId="{5C2B957E-2123-4783-9004-38D197FB9F94}" dt="2023-04-20T20:53:50.080" v="911" actId="14100"/>
          <ac:picMkLst>
            <pc:docMk/>
            <pc:sldMk cId="980779550" sldId="333"/>
            <ac:picMk id="5" creationId="{D3CEFCF2-A1D9-4A65-9047-52B9FFA1B1BE}"/>
          </ac:picMkLst>
        </pc:picChg>
        <pc:picChg chg="del">
          <ac:chgData name="Jennifer Krause" userId="d1cb644d-c246-48ef-b7a1-6ffecdceeb9e" providerId="ADAL" clId="{5C2B957E-2123-4783-9004-38D197FB9F94}" dt="2023-04-20T20:52:36.896" v="879" actId="478"/>
          <ac:picMkLst>
            <pc:docMk/>
            <pc:sldMk cId="980779550" sldId="333"/>
            <ac:picMk id="7" creationId="{9B4CB18D-B031-4C17-BCFA-7DFC48E76C85}"/>
          </ac:picMkLst>
        </pc:picChg>
        <pc:picChg chg="add mod">
          <ac:chgData name="Jennifer Krause" userId="d1cb644d-c246-48ef-b7a1-6ffecdceeb9e" providerId="ADAL" clId="{5C2B957E-2123-4783-9004-38D197FB9F94}" dt="2023-04-20T20:53:13.533" v="892" actId="1036"/>
          <ac:picMkLst>
            <pc:docMk/>
            <pc:sldMk cId="980779550" sldId="333"/>
            <ac:picMk id="9" creationId="{8F9BC4C0-5771-4146-84D5-0E65D1A1FD54}"/>
          </ac:picMkLst>
        </pc:picChg>
        <pc:picChg chg="del">
          <ac:chgData name="Jennifer Krause" userId="d1cb644d-c246-48ef-b7a1-6ffecdceeb9e" providerId="ADAL" clId="{5C2B957E-2123-4783-9004-38D197FB9F94}" dt="2023-04-20T20:52:38.451" v="880" actId="478"/>
          <ac:picMkLst>
            <pc:docMk/>
            <pc:sldMk cId="980779550" sldId="333"/>
            <ac:picMk id="14" creationId="{4469CF1C-3661-42DE-A3CE-D218C425213C}"/>
          </ac:picMkLst>
        </pc:picChg>
      </pc:sldChg>
    </pc:docChg>
  </pc:docChgLst>
</pc:chgInfo>
</file>

<file path=ppt/comments/modernComment_111_87A68D6.xml><?xml version="1.0" encoding="utf-8"?>
<p188:cmLst xmlns:a="http://schemas.openxmlformats.org/drawingml/2006/main" xmlns:r="http://schemas.openxmlformats.org/officeDocument/2006/relationships" xmlns:p188="http://schemas.microsoft.com/office/powerpoint/2018/8/main">
  <p188:cm id="{9EAD5326-DCD1-4EBD-ABBF-70A205F02889}" authorId="{1227424D-305B-70DB-612D-BFDEC59A941F}" status="resolved" created="2022-10-26T11:44:50.459" complete="100000">
    <pc:sldMkLst xmlns:pc="http://schemas.microsoft.com/office/powerpoint/2013/main/command">
      <pc:docMk/>
      <pc:sldMk cId="142239958" sldId="273"/>
    </pc:sldMkLst>
    <p188:txBody>
      <a:bodyPr/>
      <a:lstStyle/>
      <a:p>
        <a:r>
          <a:rPr lang="en-US"/>
          <a:t>Change left image to original</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FF7F-230F-4ECE-898F-9F3CD902CD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07EC8B-4710-48D6-B51F-1E127460E6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3DCD12-1A77-4985-A374-3001674A9FE4}"/>
              </a:ext>
            </a:extLst>
          </p:cNvPr>
          <p:cNvSpPr>
            <a:spLocks noGrp="1"/>
          </p:cNvSpPr>
          <p:nvPr>
            <p:ph type="dt" sz="half" idx="10"/>
          </p:nvPr>
        </p:nvSpPr>
        <p:spPr/>
        <p:txBody>
          <a:bodyPr/>
          <a:lstStyle/>
          <a:p>
            <a:fld id="{269860B4-09ED-4504-8D15-4C17BCA4A841}" type="datetimeFigureOut">
              <a:rPr lang="en-US" smtClean="0"/>
              <a:t>4/20/2023</a:t>
            </a:fld>
            <a:endParaRPr lang="en-US"/>
          </a:p>
        </p:txBody>
      </p:sp>
      <p:sp>
        <p:nvSpPr>
          <p:cNvPr id="5" name="Footer Placeholder 4">
            <a:extLst>
              <a:ext uri="{FF2B5EF4-FFF2-40B4-BE49-F238E27FC236}">
                <a16:creationId xmlns:a16="http://schemas.microsoft.com/office/drawing/2014/main" id="{C5D75B8D-ADAC-46D3-8E9A-081E6FDED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C135C-CDE9-470F-B169-E6CC13A0FB8D}"/>
              </a:ext>
            </a:extLst>
          </p:cNvPr>
          <p:cNvSpPr>
            <a:spLocks noGrp="1"/>
          </p:cNvSpPr>
          <p:nvPr>
            <p:ph type="sldNum" sz="quarter" idx="12"/>
          </p:nvPr>
        </p:nvSpPr>
        <p:spPr/>
        <p:txBody>
          <a:bodyPr/>
          <a:lstStyle/>
          <a:p>
            <a:fld id="{C83FF4E6-E40B-42E8-BC49-AF42FBBFB1A3}" type="slidenum">
              <a:rPr lang="en-US" smtClean="0"/>
              <a:t>‹#›</a:t>
            </a:fld>
            <a:endParaRPr lang="en-US"/>
          </a:p>
        </p:txBody>
      </p:sp>
    </p:spTree>
    <p:extLst>
      <p:ext uri="{BB962C8B-B14F-4D97-AF65-F5344CB8AC3E}">
        <p14:creationId xmlns:p14="http://schemas.microsoft.com/office/powerpoint/2010/main" val="1749532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138C3-C5D2-45D9-87B4-AA138FBD0E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383D7C-C793-4008-8BB1-9D5FEAF7F0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A1AE4-D008-4E30-98D1-3F2790A26FB5}"/>
              </a:ext>
            </a:extLst>
          </p:cNvPr>
          <p:cNvSpPr>
            <a:spLocks noGrp="1"/>
          </p:cNvSpPr>
          <p:nvPr>
            <p:ph type="dt" sz="half" idx="10"/>
          </p:nvPr>
        </p:nvSpPr>
        <p:spPr/>
        <p:txBody>
          <a:bodyPr/>
          <a:lstStyle/>
          <a:p>
            <a:fld id="{269860B4-09ED-4504-8D15-4C17BCA4A841}" type="datetimeFigureOut">
              <a:rPr lang="en-US" smtClean="0"/>
              <a:t>4/20/2023</a:t>
            </a:fld>
            <a:endParaRPr lang="en-US"/>
          </a:p>
        </p:txBody>
      </p:sp>
      <p:sp>
        <p:nvSpPr>
          <p:cNvPr id="5" name="Footer Placeholder 4">
            <a:extLst>
              <a:ext uri="{FF2B5EF4-FFF2-40B4-BE49-F238E27FC236}">
                <a16:creationId xmlns:a16="http://schemas.microsoft.com/office/drawing/2014/main" id="{6AB64E22-F187-4778-9B9F-8D71CEBC9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18952-C9E5-4A04-B45F-F6AEA2ED9095}"/>
              </a:ext>
            </a:extLst>
          </p:cNvPr>
          <p:cNvSpPr>
            <a:spLocks noGrp="1"/>
          </p:cNvSpPr>
          <p:nvPr>
            <p:ph type="sldNum" sz="quarter" idx="12"/>
          </p:nvPr>
        </p:nvSpPr>
        <p:spPr/>
        <p:txBody>
          <a:bodyPr/>
          <a:lstStyle/>
          <a:p>
            <a:fld id="{C83FF4E6-E40B-42E8-BC49-AF42FBBFB1A3}" type="slidenum">
              <a:rPr lang="en-US" smtClean="0"/>
              <a:t>‹#›</a:t>
            </a:fld>
            <a:endParaRPr lang="en-US"/>
          </a:p>
        </p:txBody>
      </p:sp>
    </p:spTree>
    <p:extLst>
      <p:ext uri="{BB962C8B-B14F-4D97-AF65-F5344CB8AC3E}">
        <p14:creationId xmlns:p14="http://schemas.microsoft.com/office/powerpoint/2010/main" val="41086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4902F-90A3-406C-AAF3-6CEF8F81AF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493136-A587-412D-9240-406FF50BF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C365BF-1511-43A7-977F-77C7AAC275F8}"/>
              </a:ext>
            </a:extLst>
          </p:cNvPr>
          <p:cNvSpPr>
            <a:spLocks noGrp="1"/>
          </p:cNvSpPr>
          <p:nvPr>
            <p:ph type="dt" sz="half" idx="10"/>
          </p:nvPr>
        </p:nvSpPr>
        <p:spPr/>
        <p:txBody>
          <a:bodyPr/>
          <a:lstStyle/>
          <a:p>
            <a:fld id="{269860B4-09ED-4504-8D15-4C17BCA4A841}" type="datetimeFigureOut">
              <a:rPr lang="en-US" smtClean="0"/>
              <a:t>4/20/2023</a:t>
            </a:fld>
            <a:endParaRPr lang="en-US"/>
          </a:p>
        </p:txBody>
      </p:sp>
      <p:sp>
        <p:nvSpPr>
          <p:cNvPr id="5" name="Footer Placeholder 4">
            <a:extLst>
              <a:ext uri="{FF2B5EF4-FFF2-40B4-BE49-F238E27FC236}">
                <a16:creationId xmlns:a16="http://schemas.microsoft.com/office/drawing/2014/main" id="{A1755C75-F395-4283-8C90-62CB31159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84688-C3F4-431F-9C03-CF31BB0A34DD}"/>
              </a:ext>
            </a:extLst>
          </p:cNvPr>
          <p:cNvSpPr>
            <a:spLocks noGrp="1"/>
          </p:cNvSpPr>
          <p:nvPr>
            <p:ph type="sldNum" sz="quarter" idx="12"/>
          </p:nvPr>
        </p:nvSpPr>
        <p:spPr/>
        <p:txBody>
          <a:bodyPr/>
          <a:lstStyle/>
          <a:p>
            <a:fld id="{C83FF4E6-E40B-42E8-BC49-AF42FBBFB1A3}" type="slidenum">
              <a:rPr lang="en-US" smtClean="0"/>
              <a:t>‹#›</a:t>
            </a:fld>
            <a:endParaRPr lang="en-US"/>
          </a:p>
        </p:txBody>
      </p:sp>
    </p:spTree>
    <p:extLst>
      <p:ext uri="{BB962C8B-B14F-4D97-AF65-F5344CB8AC3E}">
        <p14:creationId xmlns:p14="http://schemas.microsoft.com/office/powerpoint/2010/main" val="4153068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1668780"/>
          </a:xfrm>
          <a:custGeom>
            <a:avLst/>
            <a:gdLst/>
            <a:ahLst/>
            <a:cxnLst/>
            <a:rect l="l" t="t" r="r" b="b"/>
            <a:pathLst>
              <a:path w="12192000" h="1668780">
                <a:moveTo>
                  <a:pt x="12192000" y="0"/>
                </a:moveTo>
                <a:lnTo>
                  <a:pt x="0" y="0"/>
                </a:lnTo>
                <a:lnTo>
                  <a:pt x="0" y="1668779"/>
                </a:lnTo>
                <a:lnTo>
                  <a:pt x="12192000" y="1668779"/>
                </a:lnTo>
                <a:lnTo>
                  <a:pt x="12192000" y="0"/>
                </a:lnTo>
                <a:close/>
              </a:path>
            </a:pathLst>
          </a:custGeom>
          <a:solidFill>
            <a:srgbClr val="82C341"/>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00" b="1" i="0">
                <a:solidFill>
                  <a:srgbClr val="043673"/>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043363" y="2131109"/>
            <a:ext cx="4517390" cy="3926204"/>
          </a:xfrm>
          <a:prstGeom prst="rect">
            <a:avLst/>
          </a:prstGeom>
        </p:spPr>
        <p:txBody>
          <a:bodyPr wrap="square" lIns="0" tIns="0" rIns="0" bIns="0">
            <a:spAutoFit/>
          </a:bodyPr>
          <a:lstStyle>
            <a:lvl1pPr>
              <a:defRPr sz="1600" b="0" i="0">
                <a:solidFill>
                  <a:schemeClr val="tx1"/>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7988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DAC6-C93B-4B9B-81EF-7E8BBCEE89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848A72-BC29-4D31-8C71-2F1AC3F62E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FBBB6-D1A8-4A31-AF74-CC9BE8652925}"/>
              </a:ext>
            </a:extLst>
          </p:cNvPr>
          <p:cNvSpPr>
            <a:spLocks noGrp="1"/>
          </p:cNvSpPr>
          <p:nvPr>
            <p:ph type="dt" sz="half" idx="10"/>
          </p:nvPr>
        </p:nvSpPr>
        <p:spPr/>
        <p:txBody>
          <a:bodyPr/>
          <a:lstStyle/>
          <a:p>
            <a:fld id="{269860B4-09ED-4504-8D15-4C17BCA4A841}" type="datetimeFigureOut">
              <a:rPr lang="en-US" smtClean="0"/>
              <a:t>4/20/2023</a:t>
            </a:fld>
            <a:endParaRPr lang="en-US"/>
          </a:p>
        </p:txBody>
      </p:sp>
      <p:sp>
        <p:nvSpPr>
          <p:cNvPr id="5" name="Footer Placeholder 4">
            <a:extLst>
              <a:ext uri="{FF2B5EF4-FFF2-40B4-BE49-F238E27FC236}">
                <a16:creationId xmlns:a16="http://schemas.microsoft.com/office/drawing/2014/main" id="{6CAFC00E-6CB3-4E30-8CA7-6F2126DF5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C68A8-85D1-4304-B574-E832C8E4DEBC}"/>
              </a:ext>
            </a:extLst>
          </p:cNvPr>
          <p:cNvSpPr>
            <a:spLocks noGrp="1"/>
          </p:cNvSpPr>
          <p:nvPr>
            <p:ph type="sldNum" sz="quarter" idx="12"/>
          </p:nvPr>
        </p:nvSpPr>
        <p:spPr/>
        <p:txBody>
          <a:bodyPr/>
          <a:lstStyle/>
          <a:p>
            <a:fld id="{C83FF4E6-E40B-42E8-BC49-AF42FBBFB1A3}" type="slidenum">
              <a:rPr lang="en-US" smtClean="0"/>
              <a:t>‹#›</a:t>
            </a:fld>
            <a:endParaRPr lang="en-US"/>
          </a:p>
        </p:txBody>
      </p:sp>
    </p:spTree>
    <p:extLst>
      <p:ext uri="{BB962C8B-B14F-4D97-AF65-F5344CB8AC3E}">
        <p14:creationId xmlns:p14="http://schemas.microsoft.com/office/powerpoint/2010/main" val="282562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AAD7-D35C-4530-B166-B2C33572E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182B72-07AE-4965-88E0-3485C1CE1F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4512B2-523C-49D5-A973-9E73E1794411}"/>
              </a:ext>
            </a:extLst>
          </p:cNvPr>
          <p:cNvSpPr>
            <a:spLocks noGrp="1"/>
          </p:cNvSpPr>
          <p:nvPr>
            <p:ph type="dt" sz="half" idx="10"/>
          </p:nvPr>
        </p:nvSpPr>
        <p:spPr/>
        <p:txBody>
          <a:bodyPr/>
          <a:lstStyle/>
          <a:p>
            <a:fld id="{269860B4-09ED-4504-8D15-4C17BCA4A841}" type="datetimeFigureOut">
              <a:rPr lang="en-US" smtClean="0"/>
              <a:t>4/20/2023</a:t>
            </a:fld>
            <a:endParaRPr lang="en-US"/>
          </a:p>
        </p:txBody>
      </p:sp>
      <p:sp>
        <p:nvSpPr>
          <p:cNvPr id="5" name="Footer Placeholder 4">
            <a:extLst>
              <a:ext uri="{FF2B5EF4-FFF2-40B4-BE49-F238E27FC236}">
                <a16:creationId xmlns:a16="http://schemas.microsoft.com/office/drawing/2014/main" id="{E4822F6B-1D57-4B39-BA8E-281EAD3D9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FADDF-602D-472D-8468-5E0BF911C8C2}"/>
              </a:ext>
            </a:extLst>
          </p:cNvPr>
          <p:cNvSpPr>
            <a:spLocks noGrp="1"/>
          </p:cNvSpPr>
          <p:nvPr>
            <p:ph type="sldNum" sz="quarter" idx="12"/>
          </p:nvPr>
        </p:nvSpPr>
        <p:spPr/>
        <p:txBody>
          <a:bodyPr/>
          <a:lstStyle/>
          <a:p>
            <a:fld id="{C83FF4E6-E40B-42E8-BC49-AF42FBBFB1A3}" type="slidenum">
              <a:rPr lang="en-US" smtClean="0"/>
              <a:t>‹#›</a:t>
            </a:fld>
            <a:endParaRPr lang="en-US"/>
          </a:p>
        </p:txBody>
      </p:sp>
    </p:spTree>
    <p:extLst>
      <p:ext uri="{BB962C8B-B14F-4D97-AF65-F5344CB8AC3E}">
        <p14:creationId xmlns:p14="http://schemas.microsoft.com/office/powerpoint/2010/main" val="249785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970A-9406-46A4-ACAB-3C4CA43B3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1F8A0-69B3-4EA1-AB8F-33ABADF73D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1E01CA-0239-495C-8E8E-28AEC67FEB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0F608-80FE-40DC-AE90-EF86DEEEA920}"/>
              </a:ext>
            </a:extLst>
          </p:cNvPr>
          <p:cNvSpPr>
            <a:spLocks noGrp="1"/>
          </p:cNvSpPr>
          <p:nvPr>
            <p:ph type="dt" sz="half" idx="10"/>
          </p:nvPr>
        </p:nvSpPr>
        <p:spPr/>
        <p:txBody>
          <a:bodyPr/>
          <a:lstStyle/>
          <a:p>
            <a:fld id="{269860B4-09ED-4504-8D15-4C17BCA4A841}" type="datetimeFigureOut">
              <a:rPr lang="en-US" smtClean="0"/>
              <a:t>4/20/2023</a:t>
            </a:fld>
            <a:endParaRPr lang="en-US"/>
          </a:p>
        </p:txBody>
      </p:sp>
      <p:sp>
        <p:nvSpPr>
          <p:cNvPr id="6" name="Footer Placeholder 5">
            <a:extLst>
              <a:ext uri="{FF2B5EF4-FFF2-40B4-BE49-F238E27FC236}">
                <a16:creationId xmlns:a16="http://schemas.microsoft.com/office/drawing/2014/main" id="{196CB5A9-4703-4C2E-98A4-6A73C5A7E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0B8F2-28DF-4BE9-83E5-28DEE54BDA8A}"/>
              </a:ext>
            </a:extLst>
          </p:cNvPr>
          <p:cNvSpPr>
            <a:spLocks noGrp="1"/>
          </p:cNvSpPr>
          <p:nvPr>
            <p:ph type="sldNum" sz="quarter" idx="12"/>
          </p:nvPr>
        </p:nvSpPr>
        <p:spPr/>
        <p:txBody>
          <a:bodyPr/>
          <a:lstStyle/>
          <a:p>
            <a:fld id="{C83FF4E6-E40B-42E8-BC49-AF42FBBFB1A3}" type="slidenum">
              <a:rPr lang="en-US" smtClean="0"/>
              <a:t>‹#›</a:t>
            </a:fld>
            <a:endParaRPr lang="en-US"/>
          </a:p>
        </p:txBody>
      </p:sp>
    </p:spTree>
    <p:extLst>
      <p:ext uri="{BB962C8B-B14F-4D97-AF65-F5344CB8AC3E}">
        <p14:creationId xmlns:p14="http://schemas.microsoft.com/office/powerpoint/2010/main" val="2550915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5F708-451C-470A-8ADE-8A8D2FC4C7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4BE626-C1DD-471B-AE42-6F333E93C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5256C3-3AF2-40F0-83C4-8D12CA554E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0B106-C217-49A0-A635-DD091DF618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5566E1-0E2A-46F8-BDCD-3A1A829EE8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077D0F-A108-4BFE-BB82-BF8E98F1E4AF}"/>
              </a:ext>
            </a:extLst>
          </p:cNvPr>
          <p:cNvSpPr>
            <a:spLocks noGrp="1"/>
          </p:cNvSpPr>
          <p:nvPr>
            <p:ph type="dt" sz="half" idx="10"/>
          </p:nvPr>
        </p:nvSpPr>
        <p:spPr/>
        <p:txBody>
          <a:bodyPr/>
          <a:lstStyle/>
          <a:p>
            <a:fld id="{269860B4-09ED-4504-8D15-4C17BCA4A841}" type="datetimeFigureOut">
              <a:rPr lang="en-US" smtClean="0"/>
              <a:t>4/20/2023</a:t>
            </a:fld>
            <a:endParaRPr lang="en-US"/>
          </a:p>
        </p:txBody>
      </p:sp>
      <p:sp>
        <p:nvSpPr>
          <p:cNvPr id="8" name="Footer Placeholder 7">
            <a:extLst>
              <a:ext uri="{FF2B5EF4-FFF2-40B4-BE49-F238E27FC236}">
                <a16:creationId xmlns:a16="http://schemas.microsoft.com/office/drawing/2014/main" id="{5EFB59C4-26D4-47AB-8956-AB954AD7BF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4108D1-A7F2-42C6-8B7D-A2529AE0E552}"/>
              </a:ext>
            </a:extLst>
          </p:cNvPr>
          <p:cNvSpPr>
            <a:spLocks noGrp="1"/>
          </p:cNvSpPr>
          <p:nvPr>
            <p:ph type="sldNum" sz="quarter" idx="12"/>
          </p:nvPr>
        </p:nvSpPr>
        <p:spPr/>
        <p:txBody>
          <a:bodyPr/>
          <a:lstStyle/>
          <a:p>
            <a:fld id="{C83FF4E6-E40B-42E8-BC49-AF42FBBFB1A3}" type="slidenum">
              <a:rPr lang="en-US" smtClean="0"/>
              <a:t>‹#›</a:t>
            </a:fld>
            <a:endParaRPr lang="en-US"/>
          </a:p>
        </p:txBody>
      </p:sp>
    </p:spTree>
    <p:extLst>
      <p:ext uri="{BB962C8B-B14F-4D97-AF65-F5344CB8AC3E}">
        <p14:creationId xmlns:p14="http://schemas.microsoft.com/office/powerpoint/2010/main" val="13925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5BA5-10A4-40C4-A463-981969736F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0355C6-3488-4E1B-9C13-AE1655DF769B}"/>
              </a:ext>
            </a:extLst>
          </p:cNvPr>
          <p:cNvSpPr>
            <a:spLocks noGrp="1"/>
          </p:cNvSpPr>
          <p:nvPr>
            <p:ph type="dt" sz="half" idx="10"/>
          </p:nvPr>
        </p:nvSpPr>
        <p:spPr/>
        <p:txBody>
          <a:bodyPr/>
          <a:lstStyle/>
          <a:p>
            <a:fld id="{269860B4-09ED-4504-8D15-4C17BCA4A841}" type="datetimeFigureOut">
              <a:rPr lang="en-US" smtClean="0"/>
              <a:t>4/20/2023</a:t>
            </a:fld>
            <a:endParaRPr lang="en-US"/>
          </a:p>
        </p:txBody>
      </p:sp>
      <p:sp>
        <p:nvSpPr>
          <p:cNvPr id="4" name="Footer Placeholder 3">
            <a:extLst>
              <a:ext uri="{FF2B5EF4-FFF2-40B4-BE49-F238E27FC236}">
                <a16:creationId xmlns:a16="http://schemas.microsoft.com/office/drawing/2014/main" id="{5D773218-75B6-40AC-8419-F7C28A7EA8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23397D-7163-4D94-A13E-C341D9DCA4B6}"/>
              </a:ext>
            </a:extLst>
          </p:cNvPr>
          <p:cNvSpPr>
            <a:spLocks noGrp="1"/>
          </p:cNvSpPr>
          <p:nvPr>
            <p:ph type="sldNum" sz="quarter" idx="12"/>
          </p:nvPr>
        </p:nvSpPr>
        <p:spPr/>
        <p:txBody>
          <a:bodyPr/>
          <a:lstStyle/>
          <a:p>
            <a:fld id="{C83FF4E6-E40B-42E8-BC49-AF42FBBFB1A3}" type="slidenum">
              <a:rPr lang="en-US" smtClean="0"/>
              <a:t>‹#›</a:t>
            </a:fld>
            <a:endParaRPr lang="en-US"/>
          </a:p>
        </p:txBody>
      </p:sp>
    </p:spTree>
    <p:extLst>
      <p:ext uri="{BB962C8B-B14F-4D97-AF65-F5344CB8AC3E}">
        <p14:creationId xmlns:p14="http://schemas.microsoft.com/office/powerpoint/2010/main" val="1253773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0D9375-7032-42D6-9166-88C6684D5031}"/>
              </a:ext>
            </a:extLst>
          </p:cNvPr>
          <p:cNvSpPr>
            <a:spLocks noGrp="1"/>
          </p:cNvSpPr>
          <p:nvPr>
            <p:ph type="dt" sz="half" idx="10"/>
          </p:nvPr>
        </p:nvSpPr>
        <p:spPr/>
        <p:txBody>
          <a:bodyPr/>
          <a:lstStyle/>
          <a:p>
            <a:fld id="{269860B4-09ED-4504-8D15-4C17BCA4A841}" type="datetimeFigureOut">
              <a:rPr lang="en-US" smtClean="0"/>
              <a:t>4/20/2023</a:t>
            </a:fld>
            <a:endParaRPr lang="en-US"/>
          </a:p>
        </p:txBody>
      </p:sp>
      <p:sp>
        <p:nvSpPr>
          <p:cNvPr id="3" name="Footer Placeholder 2">
            <a:extLst>
              <a:ext uri="{FF2B5EF4-FFF2-40B4-BE49-F238E27FC236}">
                <a16:creationId xmlns:a16="http://schemas.microsoft.com/office/drawing/2014/main" id="{C591486B-1468-4ABB-910E-226A25A533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C20C9C-F669-4321-931F-83A6826EA175}"/>
              </a:ext>
            </a:extLst>
          </p:cNvPr>
          <p:cNvSpPr>
            <a:spLocks noGrp="1"/>
          </p:cNvSpPr>
          <p:nvPr>
            <p:ph type="sldNum" sz="quarter" idx="12"/>
          </p:nvPr>
        </p:nvSpPr>
        <p:spPr/>
        <p:txBody>
          <a:bodyPr/>
          <a:lstStyle/>
          <a:p>
            <a:fld id="{C83FF4E6-E40B-42E8-BC49-AF42FBBFB1A3}" type="slidenum">
              <a:rPr lang="en-US" smtClean="0"/>
              <a:t>‹#›</a:t>
            </a:fld>
            <a:endParaRPr lang="en-US"/>
          </a:p>
        </p:txBody>
      </p:sp>
    </p:spTree>
    <p:extLst>
      <p:ext uri="{BB962C8B-B14F-4D97-AF65-F5344CB8AC3E}">
        <p14:creationId xmlns:p14="http://schemas.microsoft.com/office/powerpoint/2010/main" val="4101671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BAF2C-0E67-41D5-AE0E-B20BCB3969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6493AA-918C-4FC8-BE0C-B3D5336A85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D8DA96-948F-4F90-A92B-E6C059805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94F66-0E64-4AA5-83E7-FEA09E4B8B52}"/>
              </a:ext>
            </a:extLst>
          </p:cNvPr>
          <p:cNvSpPr>
            <a:spLocks noGrp="1"/>
          </p:cNvSpPr>
          <p:nvPr>
            <p:ph type="dt" sz="half" idx="10"/>
          </p:nvPr>
        </p:nvSpPr>
        <p:spPr/>
        <p:txBody>
          <a:bodyPr/>
          <a:lstStyle/>
          <a:p>
            <a:fld id="{269860B4-09ED-4504-8D15-4C17BCA4A841}" type="datetimeFigureOut">
              <a:rPr lang="en-US" smtClean="0"/>
              <a:t>4/20/2023</a:t>
            </a:fld>
            <a:endParaRPr lang="en-US"/>
          </a:p>
        </p:txBody>
      </p:sp>
      <p:sp>
        <p:nvSpPr>
          <p:cNvPr id="6" name="Footer Placeholder 5">
            <a:extLst>
              <a:ext uri="{FF2B5EF4-FFF2-40B4-BE49-F238E27FC236}">
                <a16:creationId xmlns:a16="http://schemas.microsoft.com/office/drawing/2014/main" id="{80BA76F7-A9C6-47BE-A338-0C6FE7E81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CA954-08E1-4A5A-A99C-4B2C7E12CE6B}"/>
              </a:ext>
            </a:extLst>
          </p:cNvPr>
          <p:cNvSpPr>
            <a:spLocks noGrp="1"/>
          </p:cNvSpPr>
          <p:nvPr>
            <p:ph type="sldNum" sz="quarter" idx="12"/>
          </p:nvPr>
        </p:nvSpPr>
        <p:spPr/>
        <p:txBody>
          <a:bodyPr/>
          <a:lstStyle/>
          <a:p>
            <a:fld id="{C83FF4E6-E40B-42E8-BC49-AF42FBBFB1A3}" type="slidenum">
              <a:rPr lang="en-US" smtClean="0"/>
              <a:t>‹#›</a:t>
            </a:fld>
            <a:endParaRPr lang="en-US"/>
          </a:p>
        </p:txBody>
      </p:sp>
    </p:spTree>
    <p:extLst>
      <p:ext uri="{BB962C8B-B14F-4D97-AF65-F5344CB8AC3E}">
        <p14:creationId xmlns:p14="http://schemas.microsoft.com/office/powerpoint/2010/main" val="49596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F04B0-2DD7-4F67-B903-7B92DC11E9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6D47CA-A153-4081-97C0-309362FF0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8B385C-B831-43AD-830A-C6DF2F5EC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7FECF7-5F8A-4A0C-939C-CAE87B09C1F6}"/>
              </a:ext>
            </a:extLst>
          </p:cNvPr>
          <p:cNvSpPr>
            <a:spLocks noGrp="1"/>
          </p:cNvSpPr>
          <p:nvPr>
            <p:ph type="dt" sz="half" idx="10"/>
          </p:nvPr>
        </p:nvSpPr>
        <p:spPr/>
        <p:txBody>
          <a:bodyPr/>
          <a:lstStyle/>
          <a:p>
            <a:fld id="{269860B4-09ED-4504-8D15-4C17BCA4A841}" type="datetimeFigureOut">
              <a:rPr lang="en-US" smtClean="0"/>
              <a:t>4/20/2023</a:t>
            </a:fld>
            <a:endParaRPr lang="en-US"/>
          </a:p>
        </p:txBody>
      </p:sp>
      <p:sp>
        <p:nvSpPr>
          <p:cNvPr id="6" name="Footer Placeholder 5">
            <a:extLst>
              <a:ext uri="{FF2B5EF4-FFF2-40B4-BE49-F238E27FC236}">
                <a16:creationId xmlns:a16="http://schemas.microsoft.com/office/drawing/2014/main" id="{56E6BECB-2C6C-4684-B510-47DEC2812D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38703-6C9C-4DDB-87EE-B2B5420E6D1D}"/>
              </a:ext>
            </a:extLst>
          </p:cNvPr>
          <p:cNvSpPr>
            <a:spLocks noGrp="1"/>
          </p:cNvSpPr>
          <p:nvPr>
            <p:ph type="sldNum" sz="quarter" idx="12"/>
          </p:nvPr>
        </p:nvSpPr>
        <p:spPr/>
        <p:txBody>
          <a:bodyPr/>
          <a:lstStyle/>
          <a:p>
            <a:fld id="{C83FF4E6-E40B-42E8-BC49-AF42FBBFB1A3}" type="slidenum">
              <a:rPr lang="en-US" smtClean="0"/>
              <a:t>‹#›</a:t>
            </a:fld>
            <a:endParaRPr lang="en-US"/>
          </a:p>
        </p:txBody>
      </p:sp>
    </p:spTree>
    <p:extLst>
      <p:ext uri="{BB962C8B-B14F-4D97-AF65-F5344CB8AC3E}">
        <p14:creationId xmlns:p14="http://schemas.microsoft.com/office/powerpoint/2010/main" val="414711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34819-B504-416E-83CD-079916BA07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6C4A28-CABA-41FD-B195-A384DE9D1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1DC2D-72C7-4C6A-A3C9-C6A7DF54BA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860B4-09ED-4504-8D15-4C17BCA4A841}" type="datetimeFigureOut">
              <a:rPr lang="en-US" smtClean="0"/>
              <a:t>4/20/2023</a:t>
            </a:fld>
            <a:endParaRPr lang="en-US"/>
          </a:p>
        </p:txBody>
      </p:sp>
      <p:sp>
        <p:nvSpPr>
          <p:cNvPr id="5" name="Footer Placeholder 4">
            <a:extLst>
              <a:ext uri="{FF2B5EF4-FFF2-40B4-BE49-F238E27FC236}">
                <a16:creationId xmlns:a16="http://schemas.microsoft.com/office/drawing/2014/main" id="{15CB51CC-FF79-43D5-84D0-4E06BD7FB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A6928A-3C5E-498E-9081-7205113DBC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FF4E6-E40B-42E8-BC49-AF42FBBFB1A3}" type="slidenum">
              <a:rPr lang="en-US" smtClean="0"/>
              <a:t>‹#›</a:t>
            </a:fld>
            <a:endParaRPr lang="en-US"/>
          </a:p>
        </p:txBody>
      </p:sp>
    </p:spTree>
    <p:extLst>
      <p:ext uri="{BB962C8B-B14F-4D97-AF65-F5344CB8AC3E}">
        <p14:creationId xmlns:p14="http://schemas.microsoft.com/office/powerpoint/2010/main" val="201291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hyperlink" Target="https://grow.exim.gov/hubfs/resources/EXIM-intl-credit-app.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grow.exim.gov/hubfs/resources/EXIM-trade-reference-form.pdf"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grow.exim.gov/hubfs/resources/EXIM-purchase-orders.pdf"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jpg"/><Relationship Id="rId16" Type="http://schemas.openxmlformats.org/officeDocument/2006/relationships/image" Target="../media/image25.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111_87A68D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30.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hyperlink" Target="http://www.exim.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orking on her computer&#10;&#10;Description automatically generated with low confidence">
            <a:extLst>
              <a:ext uri="{FF2B5EF4-FFF2-40B4-BE49-F238E27FC236}">
                <a16:creationId xmlns:a16="http://schemas.microsoft.com/office/drawing/2014/main" id="{C9895D90-7CA5-CA9C-2A1A-C1BAE08D312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49045" y="0"/>
            <a:ext cx="11242955" cy="5808206"/>
          </a:xfrm>
          <a:prstGeom prst="rect">
            <a:avLst/>
          </a:prstGeom>
        </p:spPr>
      </p:pic>
      <p:pic>
        <p:nvPicPr>
          <p:cNvPr id="9" name="Navy Gradient" descr="Background pattern&#10;&#10;Description automatically generated">
            <a:extLst>
              <a:ext uri="{FF2B5EF4-FFF2-40B4-BE49-F238E27FC236}">
                <a16:creationId xmlns:a16="http://schemas.microsoft.com/office/drawing/2014/main" id="{FE8AC550-4FCF-4FA7-A9FB-A230A49660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5307"/>
          <a:stretch/>
        </p:blipFill>
        <p:spPr>
          <a:xfrm>
            <a:off x="0" y="0"/>
            <a:ext cx="12192000" cy="5808206"/>
          </a:xfrm>
          <a:prstGeom prst="rect">
            <a:avLst/>
          </a:prstGeom>
        </p:spPr>
      </p:pic>
      <p:sp>
        <p:nvSpPr>
          <p:cNvPr id="10" name="Navy Overlay">
            <a:extLst>
              <a:ext uri="{FF2B5EF4-FFF2-40B4-BE49-F238E27FC236}">
                <a16:creationId xmlns:a16="http://schemas.microsoft.com/office/drawing/2014/main" id="{C8FDE8C1-417E-4D8C-9D62-E6B9D75C3F5C}"/>
              </a:ext>
            </a:extLst>
          </p:cNvPr>
          <p:cNvSpPr/>
          <p:nvPr/>
        </p:nvSpPr>
        <p:spPr>
          <a:xfrm>
            <a:off x="0" y="0"/>
            <a:ext cx="12206654" cy="5808207"/>
          </a:xfrm>
          <a:prstGeom prst="rect">
            <a:avLst/>
          </a:prstGeom>
          <a:solidFill>
            <a:srgbClr val="0335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EXIM Logo">
            <a:extLst>
              <a:ext uri="{FF2B5EF4-FFF2-40B4-BE49-F238E27FC236}">
                <a16:creationId xmlns:a16="http://schemas.microsoft.com/office/drawing/2014/main" id="{4D283D3F-2BC6-4B37-9CB9-A46A160FE478}"/>
              </a:ext>
            </a:extLst>
          </p:cNvPr>
          <p:cNvPicPr/>
          <p:nvPr/>
        </p:nvPicPr>
        <p:blipFill>
          <a:blip r:embed="rId4" cstate="print"/>
          <a:stretch>
            <a:fillRect/>
          </a:stretch>
        </p:blipFill>
        <p:spPr>
          <a:xfrm>
            <a:off x="11070692" y="6089959"/>
            <a:ext cx="866171" cy="515710"/>
          </a:xfrm>
          <a:prstGeom prst="rect">
            <a:avLst/>
          </a:prstGeom>
        </p:spPr>
      </p:pic>
      <p:sp>
        <p:nvSpPr>
          <p:cNvPr id="3" name="Green line">
            <a:extLst>
              <a:ext uri="{FF2B5EF4-FFF2-40B4-BE49-F238E27FC236}">
                <a16:creationId xmlns:a16="http://schemas.microsoft.com/office/drawing/2014/main" id="{E3E6A562-60DF-4B2A-B20D-22AB423787BA}"/>
              </a:ext>
            </a:extLst>
          </p:cNvPr>
          <p:cNvSpPr/>
          <p:nvPr/>
        </p:nvSpPr>
        <p:spPr>
          <a:xfrm>
            <a:off x="1237673" y="4335009"/>
            <a:ext cx="5805600" cy="45600"/>
          </a:xfrm>
          <a:prstGeom prst="rect">
            <a:avLst/>
          </a:prstGeom>
          <a:solidFill>
            <a:srgbClr val="007DB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a:extLst>
              <a:ext uri="{FF2B5EF4-FFF2-40B4-BE49-F238E27FC236}">
                <a16:creationId xmlns:a16="http://schemas.microsoft.com/office/drawing/2014/main" id="{B63917D4-9B00-4833-BA2A-1EEBD29D307C}"/>
              </a:ext>
            </a:extLst>
          </p:cNvPr>
          <p:cNvSpPr txBox="1">
            <a:spLocks/>
          </p:cNvSpPr>
          <p:nvPr/>
        </p:nvSpPr>
        <p:spPr>
          <a:xfrm>
            <a:off x="1057471" y="811156"/>
            <a:ext cx="5908800" cy="1507500"/>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200"/>
              <a:buFont typeface="Source Sans Pro"/>
              <a:buNone/>
              <a:tabLst/>
              <a:defRPr/>
            </a:pPr>
            <a:r>
              <a:rPr kumimoji="0" lang="en-US" sz="3200" b="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EXIM</a:t>
            </a:r>
            <a:br>
              <a:rPr kumimoji="0" lang="en-US" sz="3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br>
            <a:r>
              <a:rPr kumimoji="0" lang="en-US" sz="480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Preparing for an </a:t>
            </a:r>
            <a:r>
              <a:rPr kumimoji="0" lang="en-US" sz="48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International Trade Mission </a:t>
            </a:r>
            <a:r>
              <a:rPr kumimoji="0" lang="en-US" sz="480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to Set Up for Success!</a:t>
            </a:r>
            <a:endParaRPr kumimoji="0" lang="en-US" sz="440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 name="TextBox 10">
            <a:extLst>
              <a:ext uri="{FF2B5EF4-FFF2-40B4-BE49-F238E27FC236}">
                <a16:creationId xmlns:a16="http://schemas.microsoft.com/office/drawing/2014/main" id="{ED83EC17-C2C2-4164-A4E5-6407ECEBD088}"/>
              </a:ext>
            </a:extLst>
          </p:cNvPr>
          <p:cNvSpPr txBox="1"/>
          <p:nvPr/>
        </p:nvSpPr>
        <p:spPr>
          <a:xfrm>
            <a:off x="1181591" y="6145662"/>
            <a:ext cx="6114196"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6BA333"/>
                </a:solidFill>
                <a:effectLst/>
                <a:uLnTx/>
                <a:uFillTx/>
                <a:latin typeface="Source Sans Pro" panose="020B0503030403020204" pitchFamily="34" charset="0"/>
                <a:ea typeface="MS PGothic" pitchFamily="34" charset="-128"/>
                <a:cs typeface="+mn-cs"/>
              </a:rPr>
              <a:t>Jennifer Krause</a:t>
            </a:r>
            <a:r>
              <a:rPr kumimoji="0" lang="en-US" sz="1800" b="0" i="0" u="none" strike="noStrike" kern="1200" cap="none" spc="0" normalizeH="0" baseline="0" noProof="0" dirty="0">
                <a:ln>
                  <a:noFill/>
                </a:ln>
                <a:solidFill>
                  <a:srgbClr val="6BA333"/>
                </a:solidFill>
                <a:effectLst/>
                <a:uLnTx/>
                <a:uFillTx/>
                <a:latin typeface="Source Sans Pro" panose="020B0503030403020204" pitchFamily="34" charset="0"/>
                <a:ea typeface="MS PGothic" pitchFamily="34" charset="-128"/>
                <a:cs typeface="+mn-cs"/>
              </a:rPr>
              <a:t>, </a:t>
            </a:r>
            <a:r>
              <a:rPr kumimoji="0" lang="en-US" sz="1800" b="0" i="1" u="none" strike="noStrike" kern="1200" cap="none" spc="0" normalizeH="0" baseline="0" noProof="0" dirty="0">
                <a:ln>
                  <a:noFill/>
                </a:ln>
                <a:solidFill>
                  <a:srgbClr val="6BA333"/>
                </a:solidFill>
                <a:effectLst/>
                <a:uLnTx/>
                <a:uFillTx/>
                <a:latin typeface="Source Sans Pro" panose="020B0503030403020204" pitchFamily="34" charset="0"/>
                <a:ea typeface="MS PGothic" pitchFamily="34" charset="-128"/>
                <a:cs typeface="+mn-cs"/>
              </a:rPr>
              <a:t>Managing Director for Broker Accounts</a:t>
            </a:r>
          </a:p>
        </p:txBody>
      </p:sp>
    </p:spTree>
    <p:extLst>
      <p:ext uri="{BB962C8B-B14F-4D97-AF65-F5344CB8AC3E}">
        <p14:creationId xmlns:p14="http://schemas.microsoft.com/office/powerpoint/2010/main" val="3962219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9558" y="1817879"/>
            <a:ext cx="5208988" cy="2025555"/>
          </a:xfrm>
          <a:prstGeom prst="rect">
            <a:avLst/>
          </a:prstGeom>
        </p:spPr>
        <p:txBody>
          <a:bodyPr vert="horz" wrap="square" lIns="0" tIns="12065" rIns="0" bIns="0" rtlCol="0">
            <a:spAutoFit/>
          </a:bodyPr>
          <a:lstStyle/>
          <a:p>
            <a:pPr marL="12700">
              <a:lnSpc>
                <a:spcPct val="100000"/>
              </a:lnSpc>
              <a:spcBef>
                <a:spcPts val="95"/>
              </a:spcBef>
            </a:pPr>
            <a:r>
              <a:rPr lang="en-US" sz="2200" dirty="0">
                <a:effectLst/>
                <a:latin typeface="Source Sans Pro" panose="020B0503030403020204" pitchFamily="34" charset="0"/>
                <a:ea typeface="Source Sans Pro" panose="020B0503030403020204" pitchFamily="34" charset="0"/>
              </a:rPr>
              <a:t>A </a:t>
            </a:r>
            <a:r>
              <a:rPr lang="en-US" sz="2200" b="1" dirty="0">
                <a:effectLst/>
                <a:latin typeface="Source Sans Pro" panose="020B0503030403020204" pitchFamily="34" charset="0"/>
                <a:ea typeface="Source Sans Pro" panose="020B0503030403020204" pitchFamily="34" charset="0"/>
              </a:rPr>
              <a:t>credit application </a:t>
            </a:r>
            <a:r>
              <a:rPr lang="en-US" sz="2200" dirty="0">
                <a:effectLst/>
                <a:latin typeface="Source Sans Pro" panose="020B0503030403020204" pitchFamily="34" charset="0"/>
                <a:ea typeface="Source Sans Pro" panose="020B0503030403020204" pitchFamily="34" charset="0"/>
              </a:rPr>
              <a:t>enables a company to make an informed decision about an international customer’s ability and willingness to meet obligations within their set credit terms. </a:t>
            </a:r>
          </a:p>
          <a:p>
            <a:pPr marL="12700">
              <a:lnSpc>
                <a:spcPct val="100000"/>
              </a:lnSpc>
              <a:spcBef>
                <a:spcPts val="95"/>
              </a:spcBef>
            </a:pPr>
            <a:endParaRPr lang="en-US" sz="2000" dirty="0">
              <a:latin typeface="Arial" panose="020B0604020202020204" pitchFamily="34" charset="0"/>
            </a:endParaRPr>
          </a:p>
        </p:txBody>
      </p:sp>
      <p:sp>
        <p:nvSpPr>
          <p:cNvPr id="3" name="object 3"/>
          <p:cNvSpPr txBox="1"/>
          <p:nvPr/>
        </p:nvSpPr>
        <p:spPr>
          <a:xfrm>
            <a:off x="1694761" y="3923584"/>
            <a:ext cx="3875056" cy="2575064"/>
          </a:xfrm>
          <a:prstGeom prst="rect">
            <a:avLst/>
          </a:prstGeom>
        </p:spPr>
        <p:txBody>
          <a:bodyPr vert="horz" wrap="square" lIns="0" tIns="12700" rIns="0" bIns="0" rtlCol="0">
            <a:spAutoFit/>
          </a:bodyPr>
          <a:lstStyle/>
          <a:p>
            <a:pPr marL="12700">
              <a:lnSpc>
                <a:spcPct val="100000"/>
              </a:lnSpc>
              <a:spcBef>
                <a:spcPts val="95"/>
              </a:spcBef>
            </a:pPr>
            <a:r>
              <a:rPr lang="en-US" sz="2100" dirty="0">
                <a:effectLst/>
                <a:latin typeface="Source Sans Pro" panose="020B0503030403020204" pitchFamily="34" charset="0"/>
                <a:ea typeface="Source Sans Pro" panose="020B0503030403020204" pitchFamily="34" charset="0"/>
              </a:rPr>
              <a:t>This brochure highlights some of the most important and common fields in a typical credit application</a:t>
            </a:r>
          </a:p>
          <a:p>
            <a:pPr marL="12700">
              <a:lnSpc>
                <a:spcPct val="100000"/>
              </a:lnSpc>
              <a:spcBef>
                <a:spcPts val="95"/>
              </a:spcBef>
            </a:pPr>
            <a:endParaRPr lang="en-US" sz="2000" dirty="0">
              <a:latin typeface="Arial" panose="020B0604020202020204" pitchFamily="34" charset="0"/>
              <a:ea typeface="Source Sans Pro" panose="020B0503030403020204" pitchFamily="34" charset="0"/>
              <a:cs typeface="Trebuchet MS"/>
            </a:endParaRPr>
          </a:p>
          <a:p>
            <a:pPr marL="12700">
              <a:lnSpc>
                <a:spcPct val="100000"/>
              </a:lnSpc>
              <a:spcBef>
                <a:spcPts val="95"/>
              </a:spcBef>
            </a:pPr>
            <a:endParaRPr lang="en-US" sz="2000" dirty="0">
              <a:latin typeface="Arial" panose="020B0604020202020204" pitchFamily="34" charset="0"/>
              <a:ea typeface="Source Sans Pro" panose="020B0503030403020204" pitchFamily="34" charset="0"/>
              <a:cs typeface="Trebuchet MS"/>
            </a:endParaRPr>
          </a:p>
          <a:p>
            <a:pPr marL="12700">
              <a:lnSpc>
                <a:spcPct val="100000"/>
              </a:lnSpc>
              <a:spcBef>
                <a:spcPts val="95"/>
              </a:spcBef>
            </a:pPr>
            <a:endParaRPr lang="en-US" sz="2000" dirty="0">
              <a:latin typeface="Arial" panose="020B0604020202020204" pitchFamily="34" charset="0"/>
              <a:ea typeface="Source Sans Pro" panose="020B0503030403020204" pitchFamily="34" charset="0"/>
              <a:cs typeface="Trebuchet MS"/>
            </a:endParaRPr>
          </a:p>
          <a:p>
            <a:pPr>
              <a:lnSpc>
                <a:spcPct val="100000"/>
              </a:lnSpc>
              <a:spcBef>
                <a:spcPts val="10"/>
              </a:spcBef>
            </a:pPr>
            <a:endParaRPr sz="2000" dirty="0">
              <a:latin typeface="Source Sans Pro" panose="020B0503030403020204" pitchFamily="34" charset="0"/>
              <a:ea typeface="Source Sans Pro" panose="020B0503030403020204" pitchFamily="34" charset="0"/>
              <a:cs typeface="Trebuchet MS"/>
            </a:endParaRPr>
          </a:p>
        </p:txBody>
      </p:sp>
      <p:sp>
        <p:nvSpPr>
          <p:cNvPr id="4" name="object 4"/>
          <p:cNvSpPr txBox="1">
            <a:spLocks noGrp="1"/>
          </p:cNvSpPr>
          <p:nvPr>
            <p:ph type="title"/>
          </p:nvPr>
        </p:nvSpPr>
        <p:spPr>
          <a:xfrm>
            <a:off x="986453" y="574587"/>
            <a:ext cx="5546697" cy="535403"/>
          </a:xfrm>
          <a:prstGeom prst="rect">
            <a:avLst/>
          </a:prstGeom>
        </p:spPr>
        <p:txBody>
          <a:bodyPr vert="horz" wrap="square" lIns="0" tIns="12065" rIns="0" bIns="0" rtlCol="0">
            <a:spAutoFit/>
          </a:bodyPr>
          <a:lstStyle/>
          <a:p>
            <a:pPr marL="12700">
              <a:lnSpc>
                <a:spcPct val="100000"/>
              </a:lnSpc>
              <a:spcBef>
                <a:spcPts val="95"/>
              </a:spcBef>
            </a:pPr>
            <a:r>
              <a:rPr lang="en-US" b="0" dirty="0">
                <a:latin typeface="Source Sans Pro" panose="020B0503030403020204" pitchFamily="34" charset="0"/>
                <a:ea typeface="Source Sans Pro" panose="020B0503030403020204" pitchFamily="34" charset="0"/>
              </a:rPr>
              <a:t>Customer </a:t>
            </a:r>
            <a:r>
              <a:rPr lang="en-US" dirty="0">
                <a:latin typeface="Source Sans Pro" panose="020B0503030403020204" pitchFamily="34" charset="0"/>
                <a:ea typeface="Source Sans Pro" panose="020B0503030403020204" pitchFamily="34" charset="0"/>
              </a:rPr>
              <a:t>Credit Application</a:t>
            </a:r>
            <a:endParaRPr spc="-10" dirty="0">
              <a:latin typeface="Source Sans Pro" panose="020B0503030403020204" pitchFamily="34" charset="0"/>
              <a:ea typeface="Source Sans Pro" panose="020B0503030403020204" pitchFamily="34" charset="0"/>
            </a:endParaRPr>
          </a:p>
        </p:txBody>
      </p:sp>
      <p:grpSp>
        <p:nvGrpSpPr>
          <p:cNvPr id="23" name="object 23"/>
          <p:cNvGrpSpPr/>
          <p:nvPr/>
        </p:nvGrpSpPr>
        <p:grpSpPr>
          <a:xfrm>
            <a:off x="674582" y="4253635"/>
            <a:ext cx="683260" cy="683260"/>
            <a:chOff x="947927" y="3848100"/>
            <a:chExt cx="683260" cy="683260"/>
          </a:xfrm>
        </p:grpSpPr>
        <p:sp>
          <p:nvSpPr>
            <p:cNvPr id="24" name="object 24"/>
            <p:cNvSpPr/>
            <p:nvPr/>
          </p:nvSpPr>
          <p:spPr>
            <a:xfrm>
              <a:off x="947927" y="3848100"/>
              <a:ext cx="683260" cy="683260"/>
            </a:xfrm>
            <a:custGeom>
              <a:avLst/>
              <a:gdLst/>
              <a:ahLst/>
              <a:cxnLst/>
              <a:rect l="l" t="t" r="r" b="b"/>
              <a:pathLst>
                <a:path w="683260" h="683260">
                  <a:moveTo>
                    <a:pt x="341398" y="682804"/>
                  </a:moveTo>
                  <a:lnTo>
                    <a:pt x="295068" y="679686"/>
                  </a:lnTo>
                  <a:lnTo>
                    <a:pt x="250635" y="670602"/>
                  </a:lnTo>
                  <a:lnTo>
                    <a:pt x="208503" y="655960"/>
                  </a:lnTo>
                  <a:lnTo>
                    <a:pt x="169080" y="636168"/>
                  </a:lnTo>
                  <a:lnTo>
                    <a:pt x="132772" y="611633"/>
                  </a:lnTo>
                  <a:lnTo>
                    <a:pt x="99987" y="582762"/>
                  </a:lnTo>
                  <a:lnTo>
                    <a:pt x="71129" y="549962"/>
                  </a:lnTo>
                  <a:lnTo>
                    <a:pt x="46607" y="513642"/>
                  </a:lnTo>
                  <a:lnTo>
                    <a:pt x="26826" y="474207"/>
                  </a:lnTo>
                  <a:lnTo>
                    <a:pt x="12193" y="432066"/>
                  </a:lnTo>
                  <a:lnTo>
                    <a:pt x="3116" y="387626"/>
                  </a:lnTo>
                  <a:lnTo>
                    <a:pt x="0" y="341294"/>
                  </a:lnTo>
                  <a:lnTo>
                    <a:pt x="3116" y="294966"/>
                  </a:lnTo>
                  <a:lnTo>
                    <a:pt x="12193" y="250538"/>
                  </a:lnTo>
                  <a:lnTo>
                    <a:pt x="26826" y="208415"/>
                  </a:lnTo>
                  <a:lnTo>
                    <a:pt x="46607" y="169002"/>
                  </a:lnTo>
                  <a:lnTo>
                    <a:pt x="71129" y="132707"/>
                  </a:lnTo>
                  <a:lnTo>
                    <a:pt x="99987" y="99934"/>
                  </a:lnTo>
                  <a:lnTo>
                    <a:pt x="132772" y="71089"/>
                  </a:lnTo>
                  <a:lnTo>
                    <a:pt x="169080" y="46579"/>
                  </a:lnTo>
                  <a:lnTo>
                    <a:pt x="208503" y="26809"/>
                  </a:lnTo>
                  <a:lnTo>
                    <a:pt x="250635" y="12186"/>
                  </a:lnTo>
                  <a:lnTo>
                    <a:pt x="295068" y="3114"/>
                  </a:lnTo>
                  <a:lnTo>
                    <a:pt x="341398" y="0"/>
                  </a:lnTo>
                  <a:lnTo>
                    <a:pt x="387727" y="3114"/>
                  </a:lnTo>
                  <a:lnTo>
                    <a:pt x="432160" y="12186"/>
                  </a:lnTo>
                  <a:lnTo>
                    <a:pt x="474292" y="26809"/>
                  </a:lnTo>
                  <a:lnTo>
                    <a:pt x="513715" y="46579"/>
                  </a:lnTo>
                  <a:lnTo>
                    <a:pt x="550023" y="71089"/>
                  </a:lnTo>
                  <a:lnTo>
                    <a:pt x="582809" y="99934"/>
                  </a:lnTo>
                  <a:lnTo>
                    <a:pt x="611666" y="132707"/>
                  </a:lnTo>
                  <a:lnTo>
                    <a:pt x="636189" y="169002"/>
                  </a:lnTo>
                  <a:lnTo>
                    <a:pt x="655969" y="208415"/>
                  </a:lnTo>
                  <a:lnTo>
                    <a:pt x="670602" y="250538"/>
                  </a:lnTo>
                  <a:lnTo>
                    <a:pt x="679680" y="294966"/>
                  </a:lnTo>
                  <a:lnTo>
                    <a:pt x="682796" y="341294"/>
                  </a:lnTo>
                  <a:lnTo>
                    <a:pt x="679680" y="387626"/>
                  </a:lnTo>
                  <a:lnTo>
                    <a:pt x="670602" y="432066"/>
                  </a:lnTo>
                  <a:lnTo>
                    <a:pt x="655969" y="474207"/>
                  </a:lnTo>
                  <a:lnTo>
                    <a:pt x="636189" y="513642"/>
                  </a:lnTo>
                  <a:lnTo>
                    <a:pt x="611666" y="549962"/>
                  </a:lnTo>
                  <a:lnTo>
                    <a:pt x="582809" y="582762"/>
                  </a:lnTo>
                  <a:lnTo>
                    <a:pt x="550023" y="611633"/>
                  </a:lnTo>
                  <a:lnTo>
                    <a:pt x="513715" y="636168"/>
                  </a:lnTo>
                  <a:lnTo>
                    <a:pt x="474292" y="655960"/>
                  </a:lnTo>
                  <a:lnTo>
                    <a:pt x="432160" y="670602"/>
                  </a:lnTo>
                  <a:lnTo>
                    <a:pt x="387727" y="679686"/>
                  </a:lnTo>
                  <a:lnTo>
                    <a:pt x="341398" y="682804"/>
                  </a:lnTo>
                  <a:close/>
                </a:path>
              </a:pathLst>
            </a:custGeom>
            <a:solidFill>
              <a:srgbClr val="24386E"/>
            </a:solidFill>
          </p:spPr>
          <p:txBody>
            <a:bodyPr wrap="square" lIns="0" tIns="0" rIns="0" bIns="0" rtlCol="0"/>
            <a:lstStyle/>
            <a:p>
              <a:endParaRPr sz="2000">
                <a:latin typeface="Source Sans Pro" panose="020B0503030403020204" pitchFamily="34" charset="0"/>
                <a:ea typeface="Source Sans Pro" panose="020B0503030403020204" pitchFamily="34" charset="0"/>
              </a:endParaRPr>
            </a:p>
          </p:txBody>
        </p:sp>
        <p:sp>
          <p:nvSpPr>
            <p:cNvPr id="25" name="object 25"/>
            <p:cNvSpPr/>
            <p:nvPr/>
          </p:nvSpPr>
          <p:spPr>
            <a:xfrm>
              <a:off x="1163508" y="4043771"/>
              <a:ext cx="298450" cy="372745"/>
            </a:xfrm>
            <a:custGeom>
              <a:avLst/>
              <a:gdLst/>
              <a:ahLst/>
              <a:cxnLst/>
              <a:rect l="l" t="t" r="r" b="b"/>
              <a:pathLst>
                <a:path w="298450" h="372745">
                  <a:moveTo>
                    <a:pt x="242702" y="372399"/>
                  </a:moveTo>
                  <a:lnTo>
                    <a:pt x="0" y="372399"/>
                  </a:lnTo>
                  <a:lnTo>
                    <a:pt x="0" y="0"/>
                  </a:lnTo>
                  <a:lnTo>
                    <a:pt x="298239" y="0"/>
                  </a:lnTo>
                  <a:lnTo>
                    <a:pt x="298239" y="316862"/>
                  </a:lnTo>
                  <a:lnTo>
                    <a:pt x="242702" y="372399"/>
                  </a:lnTo>
                  <a:close/>
                </a:path>
              </a:pathLst>
            </a:custGeom>
            <a:solidFill>
              <a:srgbClr val="E8E9E9"/>
            </a:solidFill>
          </p:spPr>
          <p:txBody>
            <a:bodyPr wrap="square" lIns="0" tIns="0" rIns="0" bIns="0" rtlCol="0"/>
            <a:lstStyle/>
            <a:p>
              <a:endParaRPr sz="2000">
                <a:latin typeface="Source Sans Pro" panose="020B0503030403020204" pitchFamily="34" charset="0"/>
                <a:ea typeface="Source Sans Pro" panose="020B0503030403020204" pitchFamily="34" charset="0"/>
              </a:endParaRPr>
            </a:p>
          </p:txBody>
        </p:sp>
        <p:sp>
          <p:nvSpPr>
            <p:cNvPr id="26" name="object 26"/>
            <p:cNvSpPr/>
            <p:nvPr/>
          </p:nvSpPr>
          <p:spPr>
            <a:xfrm>
              <a:off x="1212469" y="4123740"/>
              <a:ext cx="198755" cy="179070"/>
            </a:xfrm>
            <a:custGeom>
              <a:avLst/>
              <a:gdLst/>
              <a:ahLst/>
              <a:cxnLst/>
              <a:rect l="l" t="t" r="r" b="b"/>
              <a:pathLst>
                <a:path w="198755" h="179070">
                  <a:moveTo>
                    <a:pt x="198361" y="160045"/>
                  </a:moveTo>
                  <a:lnTo>
                    <a:pt x="0" y="160045"/>
                  </a:lnTo>
                  <a:lnTo>
                    <a:pt x="0" y="178676"/>
                  </a:lnTo>
                  <a:lnTo>
                    <a:pt x="198361" y="178676"/>
                  </a:lnTo>
                  <a:lnTo>
                    <a:pt x="198361" y="160045"/>
                  </a:lnTo>
                  <a:close/>
                </a:path>
                <a:path w="198755" h="179070">
                  <a:moveTo>
                    <a:pt x="198361" y="106667"/>
                  </a:moveTo>
                  <a:lnTo>
                    <a:pt x="0" y="106667"/>
                  </a:lnTo>
                  <a:lnTo>
                    <a:pt x="0" y="125285"/>
                  </a:lnTo>
                  <a:lnTo>
                    <a:pt x="198361" y="125285"/>
                  </a:lnTo>
                  <a:lnTo>
                    <a:pt x="198361" y="106667"/>
                  </a:lnTo>
                  <a:close/>
                </a:path>
                <a:path w="198755" h="179070">
                  <a:moveTo>
                    <a:pt x="198361" y="53390"/>
                  </a:moveTo>
                  <a:lnTo>
                    <a:pt x="0" y="53390"/>
                  </a:lnTo>
                  <a:lnTo>
                    <a:pt x="0" y="72009"/>
                  </a:lnTo>
                  <a:lnTo>
                    <a:pt x="198361" y="72009"/>
                  </a:lnTo>
                  <a:lnTo>
                    <a:pt x="198361" y="53390"/>
                  </a:lnTo>
                  <a:close/>
                </a:path>
                <a:path w="198755" h="179070">
                  <a:moveTo>
                    <a:pt x="198361" y="0"/>
                  </a:moveTo>
                  <a:lnTo>
                    <a:pt x="0" y="0"/>
                  </a:lnTo>
                  <a:lnTo>
                    <a:pt x="0" y="18630"/>
                  </a:lnTo>
                  <a:lnTo>
                    <a:pt x="198361" y="18630"/>
                  </a:lnTo>
                  <a:lnTo>
                    <a:pt x="198361" y="0"/>
                  </a:lnTo>
                  <a:close/>
                </a:path>
              </a:pathLst>
            </a:custGeom>
            <a:solidFill>
              <a:srgbClr val="DDDCDA"/>
            </a:solidFill>
          </p:spPr>
          <p:txBody>
            <a:bodyPr wrap="square" lIns="0" tIns="0" rIns="0" bIns="0" rtlCol="0"/>
            <a:lstStyle/>
            <a:p>
              <a:endParaRPr sz="2000">
                <a:latin typeface="Source Sans Pro" panose="020B0503030403020204" pitchFamily="34" charset="0"/>
                <a:ea typeface="Source Sans Pro" panose="020B0503030403020204" pitchFamily="34" charset="0"/>
              </a:endParaRPr>
            </a:p>
          </p:txBody>
        </p:sp>
        <p:sp>
          <p:nvSpPr>
            <p:cNvPr id="27" name="object 27"/>
            <p:cNvSpPr/>
            <p:nvPr/>
          </p:nvSpPr>
          <p:spPr>
            <a:xfrm>
              <a:off x="1406210" y="4360633"/>
              <a:ext cx="55880" cy="55880"/>
            </a:xfrm>
            <a:custGeom>
              <a:avLst/>
              <a:gdLst/>
              <a:ahLst/>
              <a:cxnLst/>
              <a:rect l="l" t="t" r="r" b="b"/>
              <a:pathLst>
                <a:path w="55880" h="55879">
                  <a:moveTo>
                    <a:pt x="0" y="55537"/>
                  </a:moveTo>
                  <a:lnTo>
                    <a:pt x="0" y="0"/>
                  </a:lnTo>
                  <a:lnTo>
                    <a:pt x="55536" y="0"/>
                  </a:lnTo>
                  <a:lnTo>
                    <a:pt x="0" y="55537"/>
                  </a:lnTo>
                  <a:close/>
                </a:path>
              </a:pathLst>
            </a:custGeom>
            <a:solidFill>
              <a:srgbClr val="8E9192"/>
            </a:solidFill>
          </p:spPr>
          <p:txBody>
            <a:bodyPr wrap="square" lIns="0" tIns="0" rIns="0" bIns="0" rtlCol="0"/>
            <a:lstStyle/>
            <a:p>
              <a:endParaRPr sz="2000">
                <a:latin typeface="Source Sans Pro" panose="020B0503030403020204" pitchFamily="34" charset="0"/>
                <a:ea typeface="Source Sans Pro" panose="020B0503030403020204" pitchFamily="34" charset="0"/>
              </a:endParaRPr>
            </a:p>
          </p:txBody>
        </p:sp>
        <p:sp>
          <p:nvSpPr>
            <p:cNvPr id="28" name="object 28"/>
            <p:cNvSpPr/>
            <p:nvPr/>
          </p:nvSpPr>
          <p:spPr>
            <a:xfrm>
              <a:off x="1116904" y="3976933"/>
              <a:ext cx="298450" cy="372745"/>
            </a:xfrm>
            <a:custGeom>
              <a:avLst/>
              <a:gdLst/>
              <a:ahLst/>
              <a:cxnLst/>
              <a:rect l="l" t="t" r="r" b="b"/>
              <a:pathLst>
                <a:path w="298450" h="372745">
                  <a:moveTo>
                    <a:pt x="242702" y="372507"/>
                  </a:moveTo>
                  <a:lnTo>
                    <a:pt x="0" y="372507"/>
                  </a:lnTo>
                  <a:lnTo>
                    <a:pt x="0" y="0"/>
                  </a:lnTo>
                  <a:lnTo>
                    <a:pt x="298239" y="0"/>
                  </a:lnTo>
                  <a:lnTo>
                    <a:pt x="298239" y="316970"/>
                  </a:lnTo>
                  <a:lnTo>
                    <a:pt x="242702" y="372507"/>
                  </a:lnTo>
                  <a:close/>
                </a:path>
              </a:pathLst>
            </a:custGeom>
            <a:solidFill>
              <a:srgbClr val="FDFDFD"/>
            </a:solidFill>
          </p:spPr>
          <p:txBody>
            <a:bodyPr wrap="square" lIns="0" tIns="0" rIns="0" bIns="0" rtlCol="0"/>
            <a:lstStyle/>
            <a:p>
              <a:endParaRPr sz="2000">
                <a:latin typeface="Source Sans Pro" panose="020B0503030403020204" pitchFamily="34" charset="0"/>
                <a:ea typeface="Source Sans Pro" panose="020B0503030403020204" pitchFamily="34" charset="0"/>
              </a:endParaRPr>
            </a:p>
          </p:txBody>
        </p:sp>
        <p:sp>
          <p:nvSpPr>
            <p:cNvPr id="29" name="object 29"/>
            <p:cNvSpPr/>
            <p:nvPr/>
          </p:nvSpPr>
          <p:spPr>
            <a:xfrm>
              <a:off x="1165872" y="4057014"/>
              <a:ext cx="198755" cy="179070"/>
            </a:xfrm>
            <a:custGeom>
              <a:avLst/>
              <a:gdLst/>
              <a:ahLst/>
              <a:cxnLst/>
              <a:rect l="l" t="t" r="r" b="b"/>
              <a:pathLst>
                <a:path w="198755" h="179070">
                  <a:moveTo>
                    <a:pt x="198462" y="159943"/>
                  </a:moveTo>
                  <a:lnTo>
                    <a:pt x="0" y="159943"/>
                  </a:lnTo>
                  <a:lnTo>
                    <a:pt x="0" y="178562"/>
                  </a:lnTo>
                  <a:lnTo>
                    <a:pt x="198462" y="178562"/>
                  </a:lnTo>
                  <a:lnTo>
                    <a:pt x="198462" y="159943"/>
                  </a:lnTo>
                  <a:close/>
                </a:path>
                <a:path w="198755" h="179070">
                  <a:moveTo>
                    <a:pt x="198462" y="106667"/>
                  </a:moveTo>
                  <a:lnTo>
                    <a:pt x="0" y="106667"/>
                  </a:lnTo>
                  <a:lnTo>
                    <a:pt x="0" y="125285"/>
                  </a:lnTo>
                  <a:lnTo>
                    <a:pt x="198462" y="125285"/>
                  </a:lnTo>
                  <a:lnTo>
                    <a:pt x="198462" y="106667"/>
                  </a:lnTo>
                  <a:close/>
                </a:path>
                <a:path w="198755" h="179070">
                  <a:moveTo>
                    <a:pt x="198462" y="53276"/>
                  </a:moveTo>
                  <a:lnTo>
                    <a:pt x="0" y="53276"/>
                  </a:lnTo>
                  <a:lnTo>
                    <a:pt x="0" y="71894"/>
                  </a:lnTo>
                  <a:lnTo>
                    <a:pt x="198462" y="71894"/>
                  </a:lnTo>
                  <a:lnTo>
                    <a:pt x="198462" y="53276"/>
                  </a:lnTo>
                  <a:close/>
                </a:path>
                <a:path w="198755" h="179070">
                  <a:moveTo>
                    <a:pt x="198462" y="0"/>
                  </a:moveTo>
                  <a:lnTo>
                    <a:pt x="0" y="0"/>
                  </a:lnTo>
                  <a:lnTo>
                    <a:pt x="0" y="18618"/>
                  </a:lnTo>
                  <a:lnTo>
                    <a:pt x="198462" y="18618"/>
                  </a:lnTo>
                  <a:lnTo>
                    <a:pt x="198462" y="0"/>
                  </a:lnTo>
                  <a:close/>
                </a:path>
              </a:pathLst>
            </a:custGeom>
            <a:solidFill>
              <a:srgbClr val="24386E"/>
            </a:solidFill>
          </p:spPr>
          <p:txBody>
            <a:bodyPr wrap="square" lIns="0" tIns="0" rIns="0" bIns="0" rtlCol="0"/>
            <a:lstStyle/>
            <a:p>
              <a:endParaRPr sz="2000">
                <a:latin typeface="Source Sans Pro" panose="020B0503030403020204" pitchFamily="34" charset="0"/>
                <a:ea typeface="Source Sans Pro" panose="020B0503030403020204" pitchFamily="34" charset="0"/>
              </a:endParaRPr>
            </a:p>
          </p:txBody>
        </p:sp>
        <p:sp>
          <p:nvSpPr>
            <p:cNvPr id="30" name="object 30"/>
            <p:cNvSpPr/>
            <p:nvPr/>
          </p:nvSpPr>
          <p:spPr>
            <a:xfrm>
              <a:off x="1359607" y="4293903"/>
              <a:ext cx="55880" cy="55880"/>
            </a:xfrm>
            <a:custGeom>
              <a:avLst/>
              <a:gdLst/>
              <a:ahLst/>
              <a:cxnLst/>
              <a:rect l="l" t="t" r="r" b="b"/>
              <a:pathLst>
                <a:path w="55880" h="55879">
                  <a:moveTo>
                    <a:pt x="0" y="55537"/>
                  </a:moveTo>
                  <a:lnTo>
                    <a:pt x="0" y="0"/>
                  </a:lnTo>
                  <a:lnTo>
                    <a:pt x="55536" y="0"/>
                  </a:lnTo>
                  <a:lnTo>
                    <a:pt x="0" y="55537"/>
                  </a:lnTo>
                  <a:close/>
                </a:path>
              </a:pathLst>
            </a:custGeom>
            <a:solidFill>
              <a:srgbClr val="8E9192"/>
            </a:solidFill>
          </p:spPr>
          <p:txBody>
            <a:bodyPr wrap="square" lIns="0" tIns="0" rIns="0" bIns="0" rtlCol="0"/>
            <a:lstStyle/>
            <a:p>
              <a:endParaRPr sz="2000">
                <a:latin typeface="Source Sans Pro" panose="020B0503030403020204" pitchFamily="34" charset="0"/>
                <a:ea typeface="Source Sans Pro" panose="020B0503030403020204" pitchFamily="34" charset="0"/>
              </a:endParaRPr>
            </a:p>
          </p:txBody>
        </p:sp>
      </p:grpSp>
      <p:pic>
        <p:nvPicPr>
          <p:cNvPr id="34" name="object 34"/>
          <p:cNvPicPr/>
          <p:nvPr/>
        </p:nvPicPr>
        <p:blipFill>
          <a:blip r:embed="rId2" cstate="print"/>
          <a:stretch>
            <a:fillRect/>
          </a:stretch>
        </p:blipFill>
        <p:spPr>
          <a:xfrm>
            <a:off x="11023093" y="257023"/>
            <a:ext cx="872708" cy="520298"/>
          </a:xfrm>
          <a:prstGeom prst="rect">
            <a:avLst/>
          </a:prstGeom>
        </p:spPr>
      </p:pic>
      <p:pic>
        <p:nvPicPr>
          <p:cNvPr id="35" name="Picture 34">
            <a:extLst>
              <a:ext uri="{FF2B5EF4-FFF2-40B4-BE49-F238E27FC236}">
                <a16:creationId xmlns:a16="http://schemas.microsoft.com/office/drawing/2014/main" id="{22DB5517-F9A4-40F7-9D3F-B8AFFE434CF0}"/>
              </a:ext>
            </a:extLst>
          </p:cNvPr>
          <p:cNvPicPr>
            <a:picLocks noChangeAspect="1"/>
          </p:cNvPicPr>
          <p:nvPr/>
        </p:nvPicPr>
        <p:blipFill>
          <a:blip r:embed="rId3"/>
          <a:stretch>
            <a:fillRect/>
          </a:stretch>
        </p:blipFill>
        <p:spPr>
          <a:xfrm>
            <a:off x="6293456" y="2108232"/>
            <a:ext cx="5343500" cy="4129835"/>
          </a:xfrm>
          <a:prstGeom prst="rect">
            <a:avLst/>
          </a:prstGeom>
        </p:spPr>
      </p:pic>
      <p:sp>
        <p:nvSpPr>
          <p:cNvPr id="36" name="object 3">
            <a:extLst>
              <a:ext uri="{FF2B5EF4-FFF2-40B4-BE49-F238E27FC236}">
                <a16:creationId xmlns:a16="http://schemas.microsoft.com/office/drawing/2014/main" id="{91310B87-603E-4EB0-801A-6AE83D9EC580}"/>
              </a:ext>
            </a:extLst>
          </p:cNvPr>
          <p:cNvSpPr txBox="1"/>
          <p:nvPr/>
        </p:nvSpPr>
        <p:spPr>
          <a:xfrm>
            <a:off x="689558" y="5755478"/>
            <a:ext cx="4200076" cy="1256754"/>
          </a:xfrm>
          <a:prstGeom prst="rect">
            <a:avLst/>
          </a:prstGeom>
        </p:spPr>
        <p:txBody>
          <a:bodyPr vert="horz" wrap="square" lIns="0" tIns="12700" rIns="0" bIns="0" rtlCol="0">
            <a:spAutoFit/>
          </a:bodyPr>
          <a:lstStyle/>
          <a:p>
            <a:pPr marL="12700">
              <a:lnSpc>
                <a:spcPct val="100000"/>
              </a:lnSpc>
              <a:spcBef>
                <a:spcPts val="95"/>
              </a:spcBef>
            </a:pPr>
            <a:r>
              <a:rPr lang="en-US" sz="2000" b="1" dirty="0">
                <a:effectLst/>
                <a:latin typeface="Source Sans Pro" panose="020B0503030403020204" pitchFamily="34" charset="0"/>
                <a:ea typeface="Source Sans Pro" panose="020B0503030403020204" pitchFamily="34" charset="0"/>
                <a:hlinkClick r:id="rId4"/>
              </a:rPr>
              <a:t>https://grow.exim.gov/hubfs/resources/EXIM-intl-credit-app.pdf</a:t>
            </a:r>
            <a:r>
              <a:rPr lang="en-US" sz="2000" b="1" dirty="0">
                <a:effectLst/>
                <a:latin typeface="Source Sans Pro" panose="020B0503030403020204" pitchFamily="34" charset="0"/>
                <a:ea typeface="Source Sans Pro" panose="020B0503030403020204" pitchFamily="34" charset="0"/>
              </a:rPr>
              <a:t> </a:t>
            </a:r>
            <a:endParaRPr lang="en-US" sz="2000" b="1" dirty="0">
              <a:latin typeface="Source Sans Pro" panose="020B0503030403020204" pitchFamily="34" charset="0"/>
              <a:ea typeface="Source Sans Pro" panose="020B0503030403020204" pitchFamily="34" charset="0"/>
              <a:cs typeface="Trebuchet MS"/>
            </a:endParaRPr>
          </a:p>
          <a:p>
            <a:pPr marL="12700">
              <a:lnSpc>
                <a:spcPct val="100000"/>
              </a:lnSpc>
              <a:spcBef>
                <a:spcPts val="95"/>
              </a:spcBef>
            </a:pPr>
            <a:endParaRPr lang="en-US" sz="2000" b="1" dirty="0">
              <a:latin typeface="Source Sans Pro" panose="020B0503030403020204" pitchFamily="34" charset="0"/>
              <a:ea typeface="Source Sans Pro" panose="020B0503030403020204" pitchFamily="34" charset="0"/>
              <a:cs typeface="Trebuchet MS"/>
            </a:endParaRPr>
          </a:p>
          <a:p>
            <a:pPr>
              <a:lnSpc>
                <a:spcPct val="100000"/>
              </a:lnSpc>
              <a:spcBef>
                <a:spcPts val="10"/>
              </a:spcBef>
            </a:pPr>
            <a:endParaRPr sz="2000" b="1" dirty="0">
              <a:latin typeface="Source Sans Pro" panose="020B0503030403020204" pitchFamily="34" charset="0"/>
              <a:ea typeface="Source Sans Pro" panose="020B0503030403020204" pitchFamily="34" charset="0"/>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03;p33">
            <a:extLst>
              <a:ext uri="{FF2B5EF4-FFF2-40B4-BE49-F238E27FC236}">
                <a16:creationId xmlns:a16="http://schemas.microsoft.com/office/drawing/2014/main" id="{161BA7C1-95BA-56E1-6C45-3263A24F171A}"/>
              </a:ext>
            </a:extLst>
          </p:cNvPr>
          <p:cNvSpPr/>
          <p:nvPr/>
        </p:nvSpPr>
        <p:spPr>
          <a:xfrm>
            <a:off x="0" y="-1"/>
            <a:ext cx="4495800" cy="2454099"/>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171;p42">
            <a:extLst>
              <a:ext uri="{FF2B5EF4-FFF2-40B4-BE49-F238E27FC236}">
                <a16:creationId xmlns:a16="http://schemas.microsoft.com/office/drawing/2014/main" id="{4018E4C8-BA2B-4CF5-A804-930C35C34BBF}"/>
              </a:ext>
            </a:extLst>
          </p:cNvPr>
          <p:cNvSpPr txBox="1"/>
          <p:nvPr/>
        </p:nvSpPr>
        <p:spPr>
          <a:xfrm>
            <a:off x="556002" y="688323"/>
            <a:ext cx="3594662" cy="1631309"/>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80000"/>
              </a:lnSpc>
              <a:spcBef>
                <a:spcPts val="0"/>
              </a:spcBef>
              <a:spcAft>
                <a:spcPts val="0"/>
              </a:spcAft>
              <a:buClr>
                <a:srgbClr val="FFFFFF"/>
              </a:buClr>
              <a:buSzPts val="4000"/>
              <a:buFont typeface="Source Sans Pro"/>
              <a:buNone/>
              <a:tabLst/>
              <a:defRPr/>
            </a:pPr>
            <a:r>
              <a:rPr kumimoji="0" lang="en-US" sz="4000" i="0" u="none" strike="noStrike" kern="0" cap="none" spc="0" normalizeH="0" baseline="0" noProof="0" dirty="0">
                <a:ln>
                  <a:noFill/>
                </a:ln>
                <a:solidFill>
                  <a:schemeClr val="bg1"/>
                </a:solidFill>
                <a:effectLst/>
                <a:uLnTx/>
                <a:uFillTx/>
                <a:latin typeface="Source Sans Pro"/>
                <a:ea typeface="Source Sans Pro"/>
                <a:cs typeface="Arial"/>
                <a:sym typeface="Source Sans Pro"/>
              </a:rPr>
              <a:t>Supplier</a:t>
            </a:r>
            <a:r>
              <a:rPr kumimoji="0" lang="en-US" sz="4000" b="1" i="0" u="none" strike="noStrike" kern="0" cap="none" spc="0" normalizeH="0" baseline="0" noProof="0" dirty="0">
                <a:ln>
                  <a:noFill/>
                </a:ln>
                <a:solidFill>
                  <a:schemeClr val="bg1"/>
                </a:solidFill>
                <a:effectLst/>
                <a:uLnTx/>
                <a:uFillTx/>
                <a:latin typeface="Source Sans Pro"/>
                <a:ea typeface="Source Sans Pro"/>
                <a:cs typeface="Arial"/>
                <a:sym typeface="Source Sans Pro"/>
              </a:rPr>
              <a:t> </a:t>
            </a:r>
            <a:r>
              <a:rPr lang="en-US" sz="4000" b="1" kern="0" dirty="0">
                <a:solidFill>
                  <a:schemeClr val="bg1"/>
                </a:solidFill>
                <a:latin typeface="Source Sans Pro"/>
                <a:ea typeface="Source Sans Pro"/>
                <a:cs typeface="Arial"/>
                <a:sym typeface="Source Sans Pro"/>
              </a:rPr>
              <a:t>Trade Reference </a:t>
            </a:r>
            <a:r>
              <a:rPr lang="en-US" sz="4000" kern="0" dirty="0">
                <a:solidFill>
                  <a:schemeClr val="bg1"/>
                </a:solidFill>
                <a:latin typeface="Source Sans Pro"/>
                <a:ea typeface="Source Sans Pro"/>
                <a:cs typeface="Arial"/>
                <a:sym typeface="Source Sans Pro"/>
              </a:rPr>
              <a:t>Form</a:t>
            </a:r>
            <a:r>
              <a:rPr lang="en-US" sz="4000" b="1" kern="0" dirty="0">
                <a:solidFill>
                  <a:schemeClr val="bg1"/>
                </a:solidFill>
                <a:latin typeface="Source Sans Pro"/>
                <a:ea typeface="Source Sans Pro"/>
                <a:cs typeface="Arial"/>
                <a:sym typeface="Source Sans Pro"/>
              </a:rPr>
              <a:t> </a:t>
            </a:r>
            <a:endParaRPr kumimoji="0" sz="1800"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EXIM Logo">
            <a:extLst>
              <a:ext uri="{FF2B5EF4-FFF2-40B4-BE49-F238E27FC236}">
                <a16:creationId xmlns:a16="http://schemas.microsoft.com/office/drawing/2014/main" id="{96D1BBDC-41C1-47D4-8649-525A250F3C23}"/>
              </a:ext>
            </a:extLst>
          </p:cNvPr>
          <p:cNvPicPr/>
          <p:nvPr/>
        </p:nvPicPr>
        <p:blipFill>
          <a:blip r:embed="rId2" cstate="print"/>
          <a:stretch>
            <a:fillRect/>
          </a:stretch>
        </p:blipFill>
        <p:spPr>
          <a:xfrm>
            <a:off x="11070692" y="225507"/>
            <a:ext cx="866171" cy="515710"/>
          </a:xfrm>
          <a:prstGeom prst="rect">
            <a:avLst/>
          </a:prstGeom>
        </p:spPr>
      </p:pic>
      <p:sp>
        <p:nvSpPr>
          <p:cNvPr id="45" name="object 38">
            <a:extLst>
              <a:ext uri="{FF2B5EF4-FFF2-40B4-BE49-F238E27FC236}">
                <a16:creationId xmlns:a16="http://schemas.microsoft.com/office/drawing/2014/main" id="{F8CC3D37-E758-41A6-BDE7-578DE9CE5034}"/>
              </a:ext>
            </a:extLst>
          </p:cNvPr>
          <p:cNvSpPr/>
          <p:nvPr/>
        </p:nvSpPr>
        <p:spPr>
          <a:xfrm rot="1759912">
            <a:off x="4897788" y="352018"/>
            <a:ext cx="817880" cy="875030"/>
          </a:xfrm>
          <a:custGeom>
            <a:avLst/>
            <a:gdLst/>
            <a:ahLst/>
            <a:cxnLst/>
            <a:rect l="l" t="t" r="r" b="b"/>
            <a:pathLst>
              <a:path w="817879" h="875029">
                <a:moveTo>
                  <a:pt x="482409" y="437362"/>
                </a:moveTo>
                <a:lnTo>
                  <a:pt x="180898" y="0"/>
                </a:lnTo>
                <a:lnTo>
                  <a:pt x="0" y="0"/>
                </a:lnTo>
                <a:lnTo>
                  <a:pt x="301510" y="437362"/>
                </a:lnTo>
                <a:lnTo>
                  <a:pt x="0" y="874712"/>
                </a:lnTo>
                <a:lnTo>
                  <a:pt x="180898" y="874712"/>
                </a:lnTo>
                <a:lnTo>
                  <a:pt x="482409" y="437362"/>
                </a:lnTo>
                <a:close/>
              </a:path>
              <a:path w="817879" h="875029">
                <a:moveTo>
                  <a:pt x="817664" y="437362"/>
                </a:moveTo>
                <a:lnTo>
                  <a:pt x="516153" y="0"/>
                </a:lnTo>
                <a:lnTo>
                  <a:pt x="335254" y="0"/>
                </a:lnTo>
                <a:lnTo>
                  <a:pt x="636778" y="437362"/>
                </a:lnTo>
                <a:lnTo>
                  <a:pt x="335254" y="874712"/>
                </a:lnTo>
                <a:lnTo>
                  <a:pt x="516153" y="874712"/>
                </a:lnTo>
                <a:lnTo>
                  <a:pt x="817664" y="437362"/>
                </a:lnTo>
                <a:close/>
              </a:path>
            </a:pathLst>
          </a:custGeom>
          <a:solidFill>
            <a:srgbClr val="007DB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Source Sans Pro" panose="020B0503030403020204" pitchFamily="34" charset="0"/>
            </a:endParaRPr>
          </a:p>
        </p:txBody>
      </p:sp>
      <p:sp>
        <p:nvSpPr>
          <p:cNvPr id="46" name="object 39">
            <a:extLst>
              <a:ext uri="{FF2B5EF4-FFF2-40B4-BE49-F238E27FC236}">
                <a16:creationId xmlns:a16="http://schemas.microsoft.com/office/drawing/2014/main" id="{7026FD34-678A-4C84-8810-F0D27B77271A}"/>
              </a:ext>
            </a:extLst>
          </p:cNvPr>
          <p:cNvSpPr txBox="1"/>
          <p:nvPr/>
        </p:nvSpPr>
        <p:spPr>
          <a:xfrm>
            <a:off x="556002" y="5936830"/>
            <a:ext cx="4225327" cy="62837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10" normalizeH="0" baseline="0" noProof="0" dirty="0">
                <a:ln>
                  <a:noFill/>
                </a:ln>
                <a:solidFill>
                  <a:srgbClr val="002E6D"/>
                </a:solidFill>
                <a:effectLst/>
                <a:uLnTx/>
                <a:uFillTx/>
                <a:latin typeface="Source Sans Pro" panose="020B0503030403020204" pitchFamily="34" charset="0"/>
                <a:cs typeface="Calibri"/>
                <a:hlinkClick r:id="rId3"/>
              </a:rPr>
              <a:t>https://grow.exim.gov/hubfs/resources/EXIM-trade-reference-form.pdf</a:t>
            </a:r>
            <a:r>
              <a:rPr kumimoji="0" lang="en-US" sz="2000" b="1" i="0" u="none" strike="noStrike" kern="1200" cap="none" spc="-10" normalizeH="0" baseline="0" noProof="0" dirty="0">
                <a:ln>
                  <a:noFill/>
                </a:ln>
                <a:solidFill>
                  <a:srgbClr val="002E6D"/>
                </a:solidFill>
                <a:effectLst/>
                <a:uLnTx/>
                <a:uFillTx/>
                <a:latin typeface="Source Sans Pro" panose="020B0503030403020204" pitchFamily="34" charset="0"/>
                <a:cs typeface="Calibri"/>
              </a:rPr>
              <a:t> </a:t>
            </a:r>
            <a:endParaRPr kumimoji="0" sz="2000" b="0" i="0" u="none" strike="noStrike" kern="1200" cap="none" spc="0" normalizeH="0" baseline="0" noProof="0" dirty="0">
              <a:ln>
                <a:noFill/>
              </a:ln>
              <a:solidFill>
                <a:prstClr val="black"/>
              </a:solidFill>
              <a:effectLst/>
              <a:uLnTx/>
              <a:uFillTx/>
              <a:latin typeface="Source Sans Pro" panose="020B0503030403020204" pitchFamily="34" charset="0"/>
              <a:cs typeface="Calibri"/>
            </a:endParaRPr>
          </a:p>
        </p:txBody>
      </p:sp>
      <p:sp>
        <p:nvSpPr>
          <p:cNvPr id="49" name="object 42">
            <a:extLst>
              <a:ext uri="{FF2B5EF4-FFF2-40B4-BE49-F238E27FC236}">
                <a16:creationId xmlns:a16="http://schemas.microsoft.com/office/drawing/2014/main" id="{13DE3199-F4BB-4D21-AFB1-F1ABBFCC9AEB}"/>
              </a:ext>
            </a:extLst>
          </p:cNvPr>
          <p:cNvSpPr/>
          <p:nvPr/>
        </p:nvSpPr>
        <p:spPr>
          <a:xfrm>
            <a:off x="1455007" y="3637009"/>
            <a:ext cx="739140" cy="977900"/>
          </a:xfrm>
          <a:custGeom>
            <a:avLst/>
            <a:gdLst/>
            <a:ahLst/>
            <a:cxnLst/>
            <a:rect l="l" t="t" r="r" b="b"/>
            <a:pathLst>
              <a:path w="739139" h="977900">
                <a:moveTo>
                  <a:pt x="371132" y="175806"/>
                </a:moveTo>
                <a:lnTo>
                  <a:pt x="371119" y="174307"/>
                </a:lnTo>
                <a:lnTo>
                  <a:pt x="368808" y="163918"/>
                </a:lnTo>
                <a:lnTo>
                  <a:pt x="366306" y="154343"/>
                </a:lnTo>
                <a:lnTo>
                  <a:pt x="365086" y="150647"/>
                </a:lnTo>
                <a:lnTo>
                  <a:pt x="363220" y="144945"/>
                </a:lnTo>
                <a:lnTo>
                  <a:pt x="359371" y="135775"/>
                </a:lnTo>
                <a:lnTo>
                  <a:pt x="358482" y="133883"/>
                </a:lnTo>
                <a:lnTo>
                  <a:pt x="357289" y="131140"/>
                </a:lnTo>
                <a:lnTo>
                  <a:pt x="356539" y="129273"/>
                </a:lnTo>
                <a:lnTo>
                  <a:pt x="351688" y="116039"/>
                </a:lnTo>
                <a:lnTo>
                  <a:pt x="348488" y="107276"/>
                </a:lnTo>
                <a:lnTo>
                  <a:pt x="345884" y="100088"/>
                </a:lnTo>
                <a:lnTo>
                  <a:pt x="345211" y="98285"/>
                </a:lnTo>
                <a:lnTo>
                  <a:pt x="346075" y="97802"/>
                </a:lnTo>
                <a:lnTo>
                  <a:pt x="360565" y="120675"/>
                </a:lnTo>
                <a:lnTo>
                  <a:pt x="359829" y="118110"/>
                </a:lnTo>
                <a:lnTo>
                  <a:pt x="339344" y="84721"/>
                </a:lnTo>
                <a:lnTo>
                  <a:pt x="337540" y="83083"/>
                </a:lnTo>
                <a:lnTo>
                  <a:pt x="335915" y="81254"/>
                </a:lnTo>
                <a:lnTo>
                  <a:pt x="301104" y="48755"/>
                </a:lnTo>
                <a:lnTo>
                  <a:pt x="300266" y="48399"/>
                </a:lnTo>
                <a:lnTo>
                  <a:pt x="293763" y="45504"/>
                </a:lnTo>
                <a:lnTo>
                  <a:pt x="287223" y="42786"/>
                </a:lnTo>
                <a:lnTo>
                  <a:pt x="275805" y="37884"/>
                </a:lnTo>
                <a:lnTo>
                  <a:pt x="279120" y="38125"/>
                </a:lnTo>
                <a:lnTo>
                  <a:pt x="325691" y="50317"/>
                </a:lnTo>
                <a:lnTo>
                  <a:pt x="338493" y="55956"/>
                </a:lnTo>
                <a:lnTo>
                  <a:pt x="337807" y="55270"/>
                </a:lnTo>
                <a:lnTo>
                  <a:pt x="336359" y="54279"/>
                </a:lnTo>
                <a:lnTo>
                  <a:pt x="320675" y="45224"/>
                </a:lnTo>
                <a:lnTo>
                  <a:pt x="304190" y="38455"/>
                </a:lnTo>
                <a:lnTo>
                  <a:pt x="302094" y="37884"/>
                </a:lnTo>
                <a:lnTo>
                  <a:pt x="286994" y="33743"/>
                </a:lnTo>
                <a:lnTo>
                  <a:pt x="269189" y="30797"/>
                </a:lnTo>
                <a:lnTo>
                  <a:pt x="268262" y="30721"/>
                </a:lnTo>
                <a:lnTo>
                  <a:pt x="266395" y="30518"/>
                </a:lnTo>
                <a:lnTo>
                  <a:pt x="258292" y="29730"/>
                </a:lnTo>
                <a:lnTo>
                  <a:pt x="250126" y="29464"/>
                </a:lnTo>
                <a:lnTo>
                  <a:pt x="248361" y="28752"/>
                </a:lnTo>
                <a:lnTo>
                  <a:pt x="239369" y="25133"/>
                </a:lnTo>
                <a:lnTo>
                  <a:pt x="236105" y="24485"/>
                </a:lnTo>
                <a:lnTo>
                  <a:pt x="221932" y="20891"/>
                </a:lnTo>
                <a:lnTo>
                  <a:pt x="220141" y="20485"/>
                </a:lnTo>
                <a:lnTo>
                  <a:pt x="219278" y="20243"/>
                </a:lnTo>
                <a:lnTo>
                  <a:pt x="219316" y="19875"/>
                </a:lnTo>
                <a:lnTo>
                  <a:pt x="219354" y="19494"/>
                </a:lnTo>
                <a:lnTo>
                  <a:pt x="261099" y="19494"/>
                </a:lnTo>
                <a:lnTo>
                  <a:pt x="260794" y="18669"/>
                </a:lnTo>
                <a:lnTo>
                  <a:pt x="219024" y="14833"/>
                </a:lnTo>
                <a:lnTo>
                  <a:pt x="205270" y="15455"/>
                </a:lnTo>
                <a:lnTo>
                  <a:pt x="198996" y="16002"/>
                </a:lnTo>
                <a:lnTo>
                  <a:pt x="192773" y="16294"/>
                </a:lnTo>
                <a:lnTo>
                  <a:pt x="183769" y="15049"/>
                </a:lnTo>
                <a:lnTo>
                  <a:pt x="180949" y="14947"/>
                </a:lnTo>
                <a:lnTo>
                  <a:pt x="178155" y="14706"/>
                </a:lnTo>
                <a:lnTo>
                  <a:pt x="178117" y="13906"/>
                </a:lnTo>
                <a:lnTo>
                  <a:pt x="219786" y="6134"/>
                </a:lnTo>
                <a:lnTo>
                  <a:pt x="209080" y="6527"/>
                </a:lnTo>
                <a:lnTo>
                  <a:pt x="170713" y="11163"/>
                </a:lnTo>
                <a:lnTo>
                  <a:pt x="163360" y="13589"/>
                </a:lnTo>
                <a:lnTo>
                  <a:pt x="155790" y="14554"/>
                </a:lnTo>
                <a:lnTo>
                  <a:pt x="147675" y="15481"/>
                </a:lnTo>
                <a:lnTo>
                  <a:pt x="123151" y="17462"/>
                </a:lnTo>
                <a:lnTo>
                  <a:pt x="139611" y="10769"/>
                </a:lnTo>
                <a:lnTo>
                  <a:pt x="156540" y="5892"/>
                </a:lnTo>
                <a:lnTo>
                  <a:pt x="173824" y="2451"/>
                </a:lnTo>
                <a:lnTo>
                  <a:pt x="190436" y="203"/>
                </a:lnTo>
                <a:lnTo>
                  <a:pt x="191376" y="76"/>
                </a:lnTo>
                <a:lnTo>
                  <a:pt x="186969" y="203"/>
                </a:lnTo>
                <a:lnTo>
                  <a:pt x="141744" y="4533"/>
                </a:lnTo>
                <a:lnTo>
                  <a:pt x="101942" y="18757"/>
                </a:lnTo>
                <a:lnTo>
                  <a:pt x="91579" y="26238"/>
                </a:lnTo>
                <a:lnTo>
                  <a:pt x="89115" y="27393"/>
                </a:lnTo>
                <a:lnTo>
                  <a:pt x="86868" y="28752"/>
                </a:lnTo>
                <a:lnTo>
                  <a:pt x="86664" y="28422"/>
                </a:lnTo>
                <a:lnTo>
                  <a:pt x="86410" y="28092"/>
                </a:lnTo>
                <a:lnTo>
                  <a:pt x="86182" y="27724"/>
                </a:lnTo>
                <a:lnTo>
                  <a:pt x="91109" y="24155"/>
                </a:lnTo>
                <a:lnTo>
                  <a:pt x="95859" y="20307"/>
                </a:lnTo>
                <a:lnTo>
                  <a:pt x="106210" y="13830"/>
                </a:lnTo>
                <a:lnTo>
                  <a:pt x="111734" y="10972"/>
                </a:lnTo>
                <a:lnTo>
                  <a:pt x="122720" y="5765"/>
                </a:lnTo>
                <a:lnTo>
                  <a:pt x="128358" y="3771"/>
                </a:lnTo>
                <a:lnTo>
                  <a:pt x="133883" y="1511"/>
                </a:lnTo>
                <a:lnTo>
                  <a:pt x="87896" y="21653"/>
                </a:lnTo>
                <a:lnTo>
                  <a:pt x="62179" y="42519"/>
                </a:lnTo>
                <a:lnTo>
                  <a:pt x="49415" y="53060"/>
                </a:lnTo>
                <a:lnTo>
                  <a:pt x="48171" y="55016"/>
                </a:lnTo>
                <a:lnTo>
                  <a:pt x="46951" y="56781"/>
                </a:lnTo>
                <a:lnTo>
                  <a:pt x="44500" y="61518"/>
                </a:lnTo>
                <a:lnTo>
                  <a:pt x="43357" y="64528"/>
                </a:lnTo>
                <a:lnTo>
                  <a:pt x="40932" y="68389"/>
                </a:lnTo>
                <a:lnTo>
                  <a:pt x="39293" y="69240"/>
                </a:lnTo>
                <a:lnTo>
                  <a:pt x="35039" y="71005"/>
                </a:lnTo>
                <a:lnTo>
                  <a:pt x="31978" y="71691"/>
                </a:lnTo>
                <a:lnTo>
                  <a:pt x="29146" y="72936"/>
                </a:lnTo>
                <a:lnTo>
                  <a:pt x="19024" y="78917"/>
                </a:lnTo>
                <a:lnTo>
                  <a:pt x="11112" y="86702"/>
                </a:lnTo>
                <a:lnTo>
                  <a:pt x="5308" y="96177"/>
                </a:lnTo>
                <a:lnTo>
                  <a:pt x="1524" y="107276"/>
                </a:lnTo>
                <a:lnTo>
                  <a:pt x="5118" y="100088"/>
                </a:lnTo>
                <a:lnTo>
                  <a:pt x="9677" y="93637"/>
                </a:lnTo>
                <a:lnTo>
                  <a:pt x="16344" y="87782"/>
                </a:lnTo>
                <a:lnTo>
                  <a:pt x="14528" y="93980"/>
                </a:lnTo>
                <a:lnTo>
                  <a:pt x="13055" y="99504"/>
                </a:lnTo>
                <a:lnTo>
                  <a:pt x="10515" y="107327"/>
                </a:lnTo>
                <a:lnTo>
                  <a:pt x="9398" y="109575"/>
                </a:lnTo>
                <a:lnTo>
                  <a:pt x="4648" y="116992"/>
                </a:lnTo>
                <a:lnTo>
                  <a:pt x="2032" y="122605"/>
                </a:lnTo>
                <a:lnTo>
                  <a:pt x="0" y="129273"/>
                </a:lnTo>
                <a:lnTo>
                  <a:pt x="7747" y="116039"/>
                </a:lnTo>
                <a:lnTo>
                  <a:pt x="8166" y="116230"/>
                </a:lnTo>
                <a:lnTo>
                  <a:pt x="8369" y="116344"/>
                </a:lnTo>
                <a:lnTo>
                  <a:pt x="7416" y="120675"/>
                </a:lnTo>
                <a:lnTo>
                  <a:pt x="3200" y="143586"/>
                </a:lnTo>
                <a:lnTo>
                  <a:pt x="863" y="166979"/>
                </a:lnTo>
                <a:lnTo>
                  <a:pt x="393" y="190512"/>
                </a:lnTo>
                <a:lnTo>
                  <a:pt x="1765" y="214033"/>
                </a:lnTo>
                <a:lnTo>
                  <a:pt x="8813" y="286550"/>
                </a:lnTo>
                <a:lnTo>
                  <a:pt x="9207" y="293065"/>
                </a:lnTo>
                <a:lnTo>
                  <a:pt x="21513" y="346583"/>
                </a:lnTo>
                <a:lnTo>
                  <a:pt x="50876" y="391795"/>
                </a:lnTo>
                <a:lnTo>
                  <a:pt x="51612" y="392645"/>
                </a:lnTo>
                <a:lnTo>
                  <a:pt x="52285" y="393839"/>
                </a:lnTo>
                <a:lnTo>
                  <a:pt x="69265" y="433235"/>
                </a:lnTo>
                <a:lnTo>
                  <a:pt x="92811" y="464426"/>
                </a:lnTo>
                <a:lnTo>
                  <a:pt x="137058" y="496316"/>
                </a:lnTo>
                <a:lnTo>
                  <a:pt x="186347" y="507225"/>
                </a:lnTo>
                <a:lnTo>
                  <a:pt x="211429" y="504507"/>
                </a:lnTo>
                <a:lnTo>
                  <a:pt x="258318" y="483120"/>
                </a:lnTo>
                <a:lnTo>
                  <a:pt x="291744" y="450659"/>
                </a:lnTo>
                <a:lnTo>
                  <a:pt x="311327" y="417525"/>
                </a:lnTo>
                <a:lnTo>
                  <a:pt x="319900" y="395287"/>
                </a:lnTo>
                <a:lnTo>
                  <a:pt x="321805" y="391972"/>
                </a:lnTo>
                <a:lnTo>
                  <a:pt x="353631" y="340499"/>
                </a:lnTo>
                <a:lnTo>
                  <a:pt x="363347" y="289864"/>
                </a:lnTo>
                <a:lnTo>
                  <a:pt x="363893" y="162750"/>
                </a:lnTo>
                <a:lnTo>
                  <a:pt x="362572" y="153847"/>
                </a:lnTo>
                <a:lnTo>
                  <a:pt x="362127" y="150647"/>
                </a:lnTo>
                <a:lnTo>
                  <a:pt x="363359" y="153847"/>
                </a:lnTo>
                <a:lnTo>
                  <a:pt x="365074" y="158127"/>
                </a:lnTo>
                <a:lnTo>
                  <a:pt x="366102" y="160782"/>
                </a:lnTo>
                <a:lnTo>
                  <a:pt x="368528" y="167513"/>
                </a:lnTo>
                <a:lnTo>
                  <a:pt x="369773" y="171678"/>
                </a:lnTo>
                <a:lnTo>
                  <a:pt x="371132" y="175806"/>
                </a:lnTo>
                <a:close/>
              </a:path>
              <a:path w="739139" h="977900">
                <a:moveTo>
                  <a:pt x="738530" y="795515"/>
                </a:moveTo>
                <a:lnTo>
                  <a:pt x="732015" y="747115"/>
                </a:lnTo>
                <a:lnTo>
                  <a:pt x="713613" y="703592"/>
                </a:lnTo>
                <a:lnTo>
                  <a:pt x="690359" y="673506"/>
                </a:lnTo>
                <a:lnTo>
                  <a:pt x="690359" y="795515"/>
                </a:lnTo>
                <a:lnTo>
                  <a:pt x="683514" y="837844"/>
                </a:lnTo>
                <a:lnTo>
                  <a:pt x="664451" y="874649"/>
                </a:lnTo>
                <a:lnTo>
                  <a:pt x="635406" y="903693"/>
                </a:lnTo>
                <a:lnTo>
                  <a:pt x="598601" y="922743"/>
                </a:lnTo>
                <a:lnTo>
                  <a:pt x="556272" y="929601"/>
                </a:lnTo>
                <a:lnTo>
                  <a:pt x="513943" y="922743"/>
                </a:lnTo>
                <a:lnTo>
                  <a:pt x="477139" y="903693"/>
                </a:lnTo>
                <a:lnTo>
                  <a:pt x="448081" y="874649"/>
                </a:lnTo>
                <a:lnTo>
                  <a:pt x="429018" y="837844"/>
                </a:lnTo>
                <a:lnTo>
                  <a:pt x="422173" y="795515"/>
                </a:lnTo>
                <a:lnTo>
                  <a:pt x="429018" y="753173"/>
                </a:lnTo>
                <a:lnTo>
                  <a:pt x="448081" y="716356"/>
                </a:lnTo>
                <a:lnTo>
                  <a:pt x="477139" y="687311"/>
                </a:lnTo>
                <a:lnTo>
                  <a:pt x="513943" y="668261"/>
                </a:lnTo>
                <a:lnTo>
                  <a:pt x="556272" y="661416"/>
                </a:lnTo>
                <a:lnTo>
                  <a:pt x="598601" y="668261"/>
                </a:lnTo>
                <a:lnTo>
                  <a:pt x="635406" y="687311"/>
                </a:lnTo>
                <a:lnTo>
                  <a:pt x="664451" y="716356"/>
                </a:lnTo>
                <a:lnTo>
                  <a:pt x="683514" y="753173"/>
                </a:lnTo>
                <a:lnTo>
                  <a:pt x="690359" y="795515"/>
                </a:lnTo>
                <a:lnTo>
                  <a:pt x="690359" y="673506"/>
                </a:lnTo>
                <a:lnTo>
                  <a:pt x="685088" y="666686"/>
                </a:lnTo>
                <a:lnTo>
                  <a:pt x="678256" y="661416"/>
                </a:lnTo>
                <a:lnTo>
                  <a:pt x="648195" y="638162"/>
                </a:lnTo>
                <a:lnTo>
                  <a:pt x="604672" y="619760"/>
                </a:lnTo>
                <a:lnTo>
                  <a:pt x="556272" y="613244"/>
                </a:lnTo>
                <a:lnTo>
                  <a:pt x="507873" y="619760"/>
                </a:lnTo>
                <a:lnTo>
                  <a:pt x="464362" y="638162"/>
                </a:lnTo>
                <a:lnTo>
                  <a:pt x="427456" y="666686"/>
                </a:lnTo>
                <a:lnTo>
                  <a:pt x="398932" y="703592"/>
                </a:lnTo>
                <a:lnTo>
                  <a:pt x="380542" y="747115"/>
                </a:lnTo>
                <a:lnTo>
                  <a:pt x="374015" y="795515"/>
                </a:lnTo>
                <a:lnTo>
                  <a:pt x="380542" y="843902"/>
                </a:lnTo>
                <a:lnTo>
                  <a:pt x="398932" y="887425"/>
                </a:lnTo>
                <a:lnTo>
                  <a:pt x="427456" y="924331"/>
                </a:lnTo>
                <a:lnTo>
                  <a:pt x="464362" y="952855"/>
                </a:lnTo>
                <a:lnTo>
                  <a:pt x="507873" y="971245"/>
                </a:lnTo>
                <a:lnTo>
                  <a:pt x="556272" y="977773"/>
                </a:lnTo>
                <a:lnTo>
                  <a:pt x="604672" y="971245"/>
                </a:lnTo>
                <a:lnTo>
                  <a:pt x="648195" y="952855"/>
                </a:lnTo>
                <a:lnTo>
                  <a:pt x="678268" y="929601"/>
                </a:lnTo>
                <a:lnTo>
                  <a:pt x="685088" y="924331"/>
                </a:lnTo>
                <a:lnTo>
                  <a:pt x="713613" y="887425"/>
                </a:lnTo>
                <a:lnTo>
                  <a:pt x="732015" y="843902"/>
                </a:lnTo>
                <a:lnTo>
                  <a:pt x="738530" y="795515"/>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panose="020B0503030403020204" pitchFamily="34" charset="0"/>
            </a:endParaRPr>
          </a:p>
        </p:txBody>
      </p:sp>
      <p:sp>
        <p:nvSpPr>
          <p:cNvPr id="50" name="object 43">
            <a:extLst>
              <a:ext uri="{FF2B5EF4-FFF2-40B4-BE49-F238E27FC236}">
                <a16:creationId xmlns:a16="http://schemas.microsoft.com/office/drawing/2014/main" id="{151E57A3-9FA2-4DF0-A23C-878CD233BA86}"/>
              </a:ext>
            </a:extLst>
          </p:cNvPr>
          <p:cNvSpPr/>
          <p:nvPr/>
        </p:nvSpPr>
        <p:spPr>
          <a:xfrm>
            <a:off x="1948171" y="4327155"/>
            <a:ext cx="126237" cy="21071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panose="020B0503030403020204" pitchFamily="34" charset="0"/>
            </a:endParaRPr>
          </a:p>
        </p:txBody>
      </p:sp>
      <p:sp>
        <p:nvSpPr>
          <p:cNvPr id="51" name="object 44">
            <a:extLst>
              <a:ext uri="{FF2B5EF4-FFF2-40B4-BE49-F238E27FC236}">
                <a16:creationId xmlns:a16="http://schemas.microsoft.com/office/drawing/2014/main" id="{7FA63CAB-C352-47C9-AA18-FA3F3F3AC102}"/>
              </a:ext>
            </a:extLst>
          </p:cNvPr>
          <p:cNvSpPr/>
          <p:nvPr/>
        </p:nvSpPr>
        <p:spPr>
          <a:xfrm>
            <a:off x="1257330" y="4144246"/>
            <a:ext cx="646430" cy="470534"/>
          </a:xfrm>
          <a:custGeom>
            <a:avLst/>
            <a:gdLst/>
            <a:ahLst/>
            <a:cxnLst/>
            <a:rect l="l" t="t" r="r" b="b"/>
            <a:pathLst>
              <a:path w="646430" h="470535">
                <a:moveTo>
                  <a:pt x="502602" y="0"/>
                </a:moveTo>
                <a:lnTo>
                  <a:pt x="469685" y="22961"/>
                </a:lnTo>
                <a:lnTo>
                  <a:pt x="413288" y="43596"/>
                </a:lnTo>
                <a:lnTo>
                  <a:pt x="383260" y="46291"/>
                </a:lnTo>
                <a:lnTo>
                  <a:pt x="353238" y="43596"/>
                </a:lnTo>
                <a:lnTo>
                  <a:pt x="324345" y="35780"/>
                </a:lnTo>
                <a:lnTo>
                  <a:pt x="296842" y="22961"/>
                </a:lnTo>
                <a:lnTo>
                  <a:pt x="270992" y="5257"/>
                </a:lnTo>
                <a:lnTo>
                  <a:pt x="281292" y="13601"/>
                </a:lnTo>
                <a:lnTo>
                  <a:pt x="275348" y="9436"/>
                </a:lnTo>
                <a:lnTo>
                  <a:pt x="269557" y="4902"/>
                </a:lnTo>
                <a:lnTo>
                  <a:pt x="263931" y="0"/>
                </a:lnTo>
                <a:lnTo>
                  <a:pt x="251048" y="21905"/>
                </a:lnTo>
                <a:lnTo>
                  <a:pt x="233883" y="42816"/>
                </a:lnTo>
                <a:lnTo>
                  <a:pt x="214860" y="59305"/>
                </a:lnTo>
                <a:lnTo>
                  <a:pt x="196405" y="67945"/>
                </a:lnTo>
                <a:lnTo>
                  <a:pt x="148891" y="81620"/>
                </a:lnTo>
                <a:lnTo>
                  <a:pt x="108372" y="101806"/>
                </a:lnTo>
                <a:lnTo>
                  <a:pt x="75064" y="128766"/>
                </a:lnTo>
                <a:lnTo>
                  <a:pt x="49183" y="162768"/>
                </a:lnTo>
                <a:lnTo>
                  <a:pt x="30943" y="204077"/>
                </a:lnTo>
                <a:lnTo>
                  <a:pt x="20561" y="252958"/>
                </a:lnTo>
                <a:lnTo>
                  <a:pt x="660" y="405434"/>
                </a:lnTo>
                <a:lnTo>
                  <a:pt x="0" y="417855"/>
                </a:lnTo>
                <a:lnTo>
                  <a:pt x="1511" y="419989"/>
                </a:lnTo>
                <a:lnTo>
                  <a:pt x="67607" y="441394"/>
                </a:lnTo>
                <a:lnTo>
                  <a:pt x="106294" y="449802"/>
                </a:lnTo>
                <a:lnTo>
                  <a:pt x="145383" y="455923"/>
                </a:lnTo>
                <a:lnTo>
                  <a:pt x="184759" y="460082"/>
                </a:lnTo>
                <a:lnTo>
                  <a:pt x="233938" y="463767"/>
                </a:lnTo>
                <a:lnTo>
                  <a:pt x="280152" y="466617"/>
                </a:lnTo>
                <a:lnTo>
                  <a:pt x="351485" y="470522"/>
                </a:lnTo>
                <a:lnTo>
                  <a:pt x="411614" y="469693"/>
                </a:lnTo>
                <a:lnTo>
                  <a:pt x="466398" y="468129"/>
                </a:lnTo>
                <a:lnTo>
                  <a:pt x="517008" y="465613"/>
                </a:lnTo>
                <a:lnTo>
                  <a:pt x="564613" y="461928"/>
                </a:lnTo>
                <a:lnTo>
                  <a:pt x="610387" y="456857"/>
                </a:lnTo>
                <a:lnTo>
                  <a:pt x="578059" y="422829"/>
                </a:lnTo>
                <a:lnTo>
                  <a:pt x="553446" y="382593"/>
                </a:lnTo>
                <a:lnTo>
                  <a:pt x="537778" y="337338"/>
                </a:lnTo>
                <a:lnTo>
                  <a:pt x="532282" y="288251"/>
                </a:lnTo>
                <a:lnTo>
                  <a:pt x="537598" y="239919"/>
                </a:lnTo>
                <a:lnTo>
                  <a:pt x="552775" y="195276"/>
                </a:lnTo>
                <a:lnTo>
                  <a:pt x="576653" y="155463"/>
                </a:lnTo>
                <a:lnTo>
                  <a:pt x="608076" y="121622"/>
                </a:lnTo>
                <a:lnTo>
                  <a:pt x="645883" y="94894"/>
                </a:lnTo>
                <a:lnTo>
                  <a:pt x="628785" y="86449"/>
                </a:lnTo>
                <a:lnTo>
                  <a:pt x="610471" y="79128"/>
                </a:lnTo>
                <a:lnTo>
                  <a:pt x="590921" y="72954"/>
                </a:lnTo>
                <a:lnTo>
                  <a:pt x="570115" y="67945"/>
                </a:lnTo>
                <a:lnTo>
                  <a:pt x="551678" y="59305"/>
                </a:lnTo>
                <a:lnTo>
                  <a:pt x="532658" y="42816"/>
                </a:lnTo>
                <a:lnTo>
                  <a:pt x="515489" y="21905"/>
                </a:lnTo>
                <a:lnTo>
                  <a:pt x="50260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panose="020B0503030403020204" pitchFamily="34" charset="0"/>
            </a:endParaRPr>
          </a:p>
        </p:txBody>
      </p:sp>
      <p:sp>
        <p:nvSpPr>
          <p:cNvPr id="54" name="TextBox 53">
            <a:extLst>
              <a:ext uri="{FF2B5EF4-FFF2-40B4-BE49-F238E27FC236}">
                <a16:creationId xmlns:a16="http://schemas.microsoft.com/office/drawing/2014/main" id="{459BB143-886F-4EF2-A19C-BFC2F945DEA2}"/>
              </a:ext>
            </a:extLst>
          </p:cNvPr>
          <p:cNvSpPr txBox="1"/>
          <p:nvPr/>
        </p:nvSpPr>
        <p:spPr>
          <a:xfrm>
            <a:off x="426457" y="2693205"/>
            <a:ext cx="4364084" cy="3201646"/>
          </a:xfrm>
          <a:prstGeom prst="rect">
            <a:avLst/>
          </a:prstGeom>
          <a:noFill/>
        </p:spPr>
        <p:txBody>
          <a:bodyPr wrap="square">
            <a:spAutoFit/>
          </a:bodyPr>
          <a:lstStyle/>
          <a:p>
            <a:pPr marL="266700">
              <a:lnSpc>
                <a:spcPts val="1910"/>
              </a:lnSpc>
              <a:spcBef>
                <a:spcPts val="1390"/>
              </a:spcBef>
              <a:tabLst>
                <a:tab pos="2699385" algn="l"/>
                <a:tab pos="3811904" algn="l"/>
                <a:tab pos="4991100" algn="l"/>
                <a:tab pos="6019165" algn="l"/>
              </a:tabLst>
            </a:pPr>
            <a:r>
              <a:rPr lang="en-US" sz="2000" spc="-5" dirty="0">
                <a:latin typeface="Source Sans Pro" panose="020B0503030403020204" pitchFamily="34" charset="0"/>
                <a:ea typeface="Source Sans Pro" panose="020B0503030403020204" pitchFamily="34" charset="0"/>
                <a:cs typeface="Calibri"/>
              </a:rPr>
              <a:t>A Supplier </a:t>
            </a:r>
            <a:r>
              <a:rPr lang="en-US" sz="2000" b="1" spc="-5" dirty="0">
                <a:latin typeface="Source Sans Pro" panose="020B0503030403020204" pitchFamily="34" charset="0"/>
                <a:ea typeface="Source Sans Pro" panose="020B0503030403020204" pitchFamily="34" charset="0"/>
                <a:cs typeface="Calibri"/>
              </a:rPr>
              <a:t>Trade Reference </a:t>
            </a:r>
            <a:r>
              <a:rPr lang="en-US" sz="2000" spc="-5" dirty="0">
                <a:latin typeface="Source Sans Pro" panose="020B0503030403020204" pitchFamily="34" charset="0"/>
                <a:ea typeface="Source Sans Pro" panose="020B0503030403020204" pitchFamily="34" charset="0"/>
                <a:cs typeface="Calibri"/>
              </a:rPr>
              <a:t>Form is intended for U.S. exporters to gather information from another supplier already selling to your same international customer on credit terms. This form is not to be completed by the international customer themselves.  </a:t>
            </a:r>
          </a:p>
          <a:p>
            <a:pPr marL="266700">
              <a:lnSpc>
                <a:spcPts val="1910"/>
              </a:lnSpc>
              <a:spcBef>
                <a:spcPts val="1390"/>
              </a:spcBef>
              <a:tabLst>
                <a:tab pos="2699385" algn="l"/>
                <a:tab pos="3811904" algn="l"/>
                <a:tab pos="4991100" algn="l"/>
                <a:tab pos="6019165" algn="l"/>
              </a:tabLst>
            </a:pPr>
            <a:r>
              <a:rPr lang="en-US" sz="2000" spc="-5" dirty="0">
                <a:latin typeface="Source Sans Pro" panose="020B0503030403020204" pitchFamily="34" charset="0"/>
                <a:ea typeface="Source Sans Pro" panose="020B0503030403020204" pitchFamily="34" charset="0"/>
                <a:cs typeface="Calibri"/>
              </a:rPr>
              <a:t>We also recommend that the seller providing the reference is based in the U.S. or another developed country.</a:t>
            </a:r>
            <a:endParaRPr lang="en-US" sz="2000" spc="-15" dirty="0">
              <a:latin typeface="Source Sans Pro" panose="020B0503030403020204" pitchFamily="34" charset="0"/>
              <a:ea typeface="Source Sans Pro" panose="020B0503030403020204" pitchFamily="34" charset="0"/>
              <a:cs typeface="Calibri"/>
            </a:endParaRPr>
          </a:p>
        </p:txBody>
      </p:sp>
      <p:pic>
        <p:nvPicPr>
          <p:cNvPr id="6" name="Picture 5">
            <a:extLst>
              <a:ext uri="{FF2B5EF4-FFF2-40B4-BE49-F238E27FC236}">
                <a16:creationId xmlns:a16="http://schemas.microsoft.com/office/drawing/2014/main" id="{8F03A052-AF41-44E7-B13F-F059512DA280}"/>
              </a:ext>
            </a:extLst>
          </p:cNvPr>
          <p:cNvPicPr>
            <a:picLocks noChangeAspect="1"/>
          </p:cNvPicPr>
          <p:nvPr/>
        </p:nvPicPr>
        <p:blipFill>
          <a:blip r:embed="rId5"/>
          <a:stretch>
            <a:fillRect/>
          </a:stretch>
        </p:blipFill>
        <p:spPr>
          <a:xfrm>
            <a:off x="5448849" y="1503977"/>
            <a:ext cx="6464686" cy="4905275"/>
          </a:xfrm>
          <a:prstGeom prst="rect">
            <a:avLst/>
          </a:prstGeom>
        </p:spPr>
      </p:pic>
    </p:spTree>
    <p:extLst>
      <p:ext uri="{BB962C8B-B14F-4D97-AF65-F5344CB8AC3E}">
        <p14:creationId xmlns:p14="http://schemas.microsoft.com/office/powerpoint/2010/main" val="780589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5;p42">
            <a:extLst>
              <a:ext uri="{FF2B5EF4-FFF2-40B4-BE49-F238E27FC236}">
                <a16:creationId xmlns:a16="http://schemas.microsoft.com/office/drawing/2014/main" id="{32659688-D0B1-4639-B14F-89016F76584F}"/>
              </a:ext>
            </a:extLst>
          </p:cNvPr>
          <p:cNvSpPr/>
          <p:nvPr/>
        </p:nvSpPr>
        <p:spPr>
          <a:xfrm>
            <a:off x="8140390" y="1"/>
            <a:ext cx="4051610" cy="6858000"/>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 name="Google Shape;888;p42">
            <a:extLst>
              <a:ext uri="{FF2B5EF4-FFF2-40B4-BE49-F238E27FC236}">
                <a16:creationId xmlns:a16="http://schemas.microsoft.com/office/drawing/2014/main" id="{D3CEFCF2-A1D9-4A65-9047-52B9FFA1B1BE}"/>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97129" y="2792881"/>
            <a:ext cx="696403" cy="749216"/>
          </a:xfrm>
          <a:prstGeom prst="rect">
            <a:avLst/>
          </a:prstGeom>
          <a:noFill/>
          <a:ln>
            <a:noFill/>
          </a:ln>
        </p:spPr>
      </p:pic>
      <p:sp>
        <p:nvSpPr>
          <p:cNvPr id="6" name="Google Shape;889;p42">
            <a:extLst>
              <a:ext uri="{FF2B5EF4-FFF2-40B4-BE49-F238E27FC236}">
                <a16:creationId xmlns:a16="http://schemas.microsoft.com/office/drawing/2014/main" id="{42FE0866-D568-4C7C-B446-F1FBFD7BB633}"/>
              </a:ext>
            </a:extLst>
          </p:cNvPr>
          <p:cNvSpPr txBox="1"/>
          <p:nvPr/>
        </p:nvSpPr>
        <p:spPr>
          <a:xfrm>
            <a:off x="8422105" y="1182271"/>
            <a:ext cx="3583596" cy="34778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585B"/>
              </a:buClr>
              <a:buSzPts val="2000"/>
              <a:buFont typeface="Source Sans Pro"/>
              <a:buNone/>
            </a:pPr>
            <a:r>
              <a:rPr lang="en-US" sz="2000" dirty="0">
                <a:solidFill>
                  <a:schemeClr val="bg1"/>
                </a:solidFill>
                <a:effectLst/>
                <a:latin typeface="Source Sans Pro" panose="020B0503030403020204" pitchFamily="34" charset="0"/>
                <a:ea typeface="Source Sans Pro" panose="020B0503030403020204" pitchFamily="34" charset="0"/>
              </a:rPr>
              <a:t>An effective international </a:t>
            </a:r>
            <a:r>
              <a:rPr lang="en-US" sz="2000" b="1" dirty="0">
                <a:solidFill>
                  <a:schemeClr val="bg1"/>
                </a:solidFill>
                <a:effectLst/>
                <a:latin typeface="Source Sans Pro" panose="020B0503030403020204" pitchFamily="34" charset="0"/>
                <a:ea typeface="Source Sans Pro" panose="020B0503030403020204" pitchFamily="34" charset="0"/>
              </a:rPr>
              <a:t>purchase order </a:t>
            </a:r>
            <a:r>
              <a:rPr lang="en-US" sz="2000" dirty="0">
                <a:solidFill>
                  <a:schemeClr val="bg1"/>
                </a:solidFill>
                <a:effectLst/>
                <a:latin typeface="Source Sans Pro" panose="020B0503030403020204" pitchFamily="34" charset="0"/>
                <a:ea typeface="Source Sans Pro" panose="020B0503030403020204" pitchFamily="34" charset="0"/>
              </a:rPr>
              <a:t>contains most of the essential transaction information that you need to know as a supplier. </a:t>
            </a:r>
          </a:p>
          <a:p>
            <a:pPr marL="0" marR="0" lvl="0" indent="0" algn="l" rtl="0">
              <a:lnSpc>
                <a:spcPct val="100000"/>
              </a:lnSpc>
              <a:spcBef>
                <a:spcPts val="0"/>
              </a:spcBef>
              <a:spcAft>
                <a:spcPts val="0"/>
              </a:spcAft>
              <a:buClr>
                <a:srgbClr val="58585B"/>
              </a:buClr>
              <a:buSzPts val="2000"/>
              <a:buFont typeface="Source Sans Pro"/>
              <a:buNone/>
            </a:pPr>
            <a:endParaRPr lang="en-US" sz="2000" dirty="0">
              <a:solidFill>
                <a:schemeClr val="bg1"/>
              </a:solidFill>
              <a:latin typeface="Source Sans Pro" panose="020B0503030403020204" pitchFamily="34" charset="0"/>
              <a:ea typeface="Source Sans Pro" panose="020B0503030403020204" pitchFamily="34" charset="0"/>
            </a:endParaRPr>
          </a:p>
          <a:p>
            <a:pPr marL="0" marR="0" lvl="0" indent="0" algn="l" rtl="0">
              <a:lnSpc>
                <a:spcPct val="100000"/>
              </a:lnSpc>
              <a:spcBef>
                <a:spcPts val="0"/>
              </a:spcBef>
              <a:spcAft>
                <a:spcPts val="0"/>
              </a:spcAft>
              <a:buClr>
                <a:srgbClr val="58585B"/>
              </a:buClr>
              <a:buSzPts val="2000"/>
              <a:buFont typeface="Source Sans Pro"/>
              <a:buNone/>
            </a:pPr>
            <a:r>
              <a:rPr lang="en-US" sz="2000" dirty="0">
                <a:solidFill>
                  <a:schemeClr val="bg1"/>
                </a:solidFill>
                <a:effectLst/>
                <a:latin typeface="Source Sans Pro" panose="020B0503030403020204" pitchFamily="34" charset="0"/>
                <a:ea typeface="Source Sans Pro" panose="020B0503030403020204" pitchFamily="34" charset="0"/>
              </a:rPr>
              <a:t>It also becomes part of a complete package should you need to file a claim under your EXIM Export Credit Insurance policy.</a:t>
            </a:r>
            <a:endParaRPr dirty="0">
              <a:solidFill>
                <a:schemeClr val="bg1"/>
              </a:solidFill>
              <a:latin typeface="Source Sans Pro" panose="020B0503030403020204" pitchFamily="34" charset="0"/>
              <a:ea typeface="Source Sans Pro" panose="020B0503030403020204" pitchFamily="34" charset="0"/>
            </a:endParaRPr>
          </a:p>
        </p:txBody>
      </p:sp>
      <p:sp>
        <p:nvSpPr>
          <p:cNvPr id="16" name="TextBox 15">
            <a:extLst>
              <a:ext uri="{FF2B5EF4-FFF2-40B4-BE49-F238E27FC236}">
                <a16:creationId xmlns:a16="http://schemas.microsoft.com/office/drawing/2014/main" id="{A3C68788-6B79-47D4-AD7F-E1AC0ED60597}"/>
              </a:ext>
            </a:extLst>
          </p:cNvPr>
          <p:cNvSpPr txBox="1"/>
          <p:nvPr/>
        </p:nvSpPr>
        <p:spPr>
          <a:xfrm>
            <a:off x="8261036" y="5490914"/>
            <a:ext cx="3439987" cy="923330"/>
          </a:xfrm>
          <a:prstGeom prst="rect">
            <a:avLst/>
          </a:prstGeom>
          <a:noFill/>
        </p:spPr>
        <p:txBody>
          <a:bodyPr wrap="square">
            <a:spAutoFit/>
          </a:bodyPr>
          <a:lstStyle/>
          <a:p>
            <a:pPr lvl="1" algn="ctr">
              <a:lnSpc>
                <a:spcPct val="100000"/>
              </a:lnSpc>
              <a:spcAft>
                <a:spcPts val="1200"/>
              </a:spcAft>
            </a:pPr>
            <a:r>
              <a:rPr lang="en-US" altLang="en-US" sz="1800" dirty="0">
                <a:solidFill>
                  <a:schemeClr val="bg1"/>
                </a:solidFill>
                <a:latin typeface="Source Sans Pro" panose="020B0503030403020204" pitchFamily="34" charset="0"/>
                <a:cs typeface="Open Sans" pitchFamily="34" charset="0"/>
                <a:hlinkClick r:id="rId3">
                  <a:extLst>
                    <a:ext uri="{A12FA001-AC4F-418D-AE19-62706E023703}">
                      <ahyp:hlinkClr xmlns:ahyp="http://schemas.microsoft.com/office/drawing/2018/hyperlinkcolor" val="tx"/>
                    </a:ext>
                  </a:extLst>
                </a:hlinkClick>
              </a:rPr>
              <a:t>https://grow.exim.gov/hubfs/resources/EXIM-purchase-orders.pdf</a:t>
            </a:r>
            <a:r>
              <a:rPr lang="en-US" altLang="en-US" sz="1800" dirty="0">
                <a:solidFill>
                  <a:schemeClr val="bg1"/>
                </a:solidFill>
                <a:latin typeface="Source Sans Pro" panose="020B0503030403020204" pitchFamily="34" charset="0"/>
                <a:cs typeface="Open Sans" pitchFamily="34" charset="0"/>
              </a:rPr>
              <a:t> </a:t>
            </a:r>
            <a:endParaRPr lang="en-US" altLang="en-US" sz="1800" u="sng" dirty="0">
              <a:solidFill>
                <a:schemeClr val="bg1"/>
              </a:solidFill>
              <a:latin typeface="Source Sans Pro" panose="020B0503030403020204" pitchFamily="34" charset="0"/>
              <a:cs typeface="Open Sans" pitchFamily="34" charset="0"/>
            </a:endParaRPr>
          </a:p>
        </p:txBody>
      </p:sp>
      <p:sp>
        <p:nvSpPr>
          <p:cNvPr id="17" name="Google Shape;892;p42">
            <a:extLst>
              <a:ext uri="{FF2B5EF4-FFF2-40B4-BE49-F238E27FC236}">
                <a16:creationId xmlns:a16="http://schemas.microsoft.com/office/drawing/2014/main" id="{39172165-89B5-4D19-9B85-99B4812F6D93}"/>
              </a:ext>
            </a:extLst>
          </p:cNvPr>
          <p:cNvSpPr/>
          <p:nvPr/>
        </p:nvSpPr>
        <p:spPr>
          <a:xfrm>
            <a:off x="0" y="478717"/>
            <a:ext cx="5875271" cy="1970994"/>
          </a:xfrm>
          <a:prstGeom prst="rect">
            <a:avLst/>
          </a:prstGeom>
          <a:solidFill>
            <a:srgbClr val="6BA3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94;p42">
            <a:extLst>
              <a:ext uri="{FF2B5EF4-FFF2-40B4-BE49-F238E27FC236}">
                <a16:creationId xmlns:a16="http://schemas.microsoft.com/office/drawing/2014/main" id="{C68B5489-B174-464A-874A-37D8A4FD6281}"/>
              </a:ext>
            </a:extLst>
          </p:cNvPr>
          <p:cNvSpPr txBox="1"/>
          <p:nvPr/>
        </p:nvSpPr>
        <p:spPr>
          <a:xfrm>
            <a:off x="724328" y="974822"/>
            <a:ext cx="5608585" cy="118451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000"/>
              <a:buFont typeface="Source Sans Pro"/>
              <a:buNone/>
            </a:pPr>
            <a:r>
              <a:rPr lang="en-US" sz="4000" b="1" dirty="0">
                <a:solidFill>
                  <a:schemeClr val="lt1"/>
                </a:solidFill>
                <a:latin typeface="Source Sans Pro"/>
                <a:ea typeface="Source Sans Pro"/>
                <a:sym typeface="Source Sans Pro"/>
              </a:rPr>
              <a:t>Purchase Orders</a:t>
            </a:r>
            <a:endParaRPr dirty="0"/>
          </a:p>
        </p:txBody>
      </p:sp>
      <p:sp>
        <p:nvSpPr>
          <p:cNvPr id="19" name="Google Shape;893;p42">
            <a:extLst>
              <a:ext uri="{FF2B5EF4-FFF2-40B4-BE49-F238E27FC236}">
                <a16:creationId xmlns:a16="http://schemas.microsoft.com/office/drawing/2014/main" id="{3C183EF9-A961-4F6E-85DC-12DF833D9421}"/>
              </a:ext>
            </a:extLst>
          </p:cNvPr>
          <p:cNvSpPr txBox="1">
            <a:spLocks/>
          </p:cNvSpPr>
          <p:nvPr/>
        </p:nvSpPr>
        <p:spPr>
          <a:xfrm>
            <a:off x="767361" y="633070"/>
            <a:ext cx="5608585" cy="78427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spcBef>
                <a:spcPts val="0"/>
              </a:spcBef>
              <a:buClr>
                <a:schemeClr val="lt1"/>
              </a:buClr>
              <a:buSzPts val="2000"/>
              <a:buFont typeface="Source Sans Pro"/>
              <a:buNone/>
            </a:pPr>
            <a:r>
              <a:rPr lang="en-US" sz="2000" dirty="0">
                <a:solidFill>
                  <a:schemeClr val="lt1"/>
                </a:solidFill>
                <a:latin typeface="Source Sans Pro"/>
                <a:ea typeface="Source Sans Pro"/>
                <a:cs typeface="Source Sans Pro"/>
                <a:sym typeface="Source Sans Pro"/>
              </a:rPr>
              <a:t>Customer</a:t>
            </a:r>
            <a:endParaRPr lang="en-US" dirty="0"/>
          </a:p>
        </p:txBody>
      </p:sp>
      <p:pic>
        <p:nvPicPr>
          <p:cNvPr id="20" name="Picture 19">
            <a:extLst>
              <a:ext uri="{FF2B5EF4-FFF2-40B4-BE49-F238E27FC236}">
                <a16:creationId xmlns:a16="http://schemas.microsoft.com/office/drawing/2014/main" id="{5E9DCC96-71E2-4E45-AFC2-1601033318F3}"/>
              </a:ext>
            </a:extLst>
          </p:cNvPr>
          <p:cNvPicPr>
            <a:picLocks noChangeAspect="1"/>
          </p:cNvPicPr>
          <p:nvPr/>
        </p:nvPicPr>
        <p:blipFill>
          <a:blip r:embed="rId4"/>
          <a:stretch>
            <a:fillRect/>
          </a:stretch>
        </p:blipFill>
        <p:spPr>
          <a:xfrm>
            <a:off x="11027657" y="259072"/>
            <a:ext cx="866173" cy="518157"/>
          </a:xfrm>
          <a:prstGeom prst="rect">
            <a:avLst/>
          </a:prstGeom>
        </p:spPr>
      </p:pic>
      <p:pic>
        <p:nvPicPr>
          <p:cNvPr id="9" name="Picture 8">
            <a:extLst>
              <a:ext uri="{FF2B5EF4-FFF2-40B4-BE49-F238E27FC236}">
                <a16:creationId xmlns:a16="http://schemas.microsoft.com/office/drawing/2014/main" id="{8F9BC4C0-5771-4146-84D5-0E65D1A1FD54}"/>
              </a:ext>
            </a:extLst>
          </p:cNvPr>
          <p:cNvPicPr>
            <a:picLocks noChangeAspect="1"/>
          </p:cNvPicPr>
          <p:nvPr/>
        </p:nvPicPr>
        <p:blipFill>
          <a:blip r:embed="rId5"/>
          <a:stretch>
            <a:fillRect/>
          </a:stretch>
        </p:blipFill>
        <p:spPr>
          <a:xfrm>
            <a:off x="1451442" y="2073329"/>
            <a:ext cx="5981097" cy="4408290"/>
          </a:xfrm>
          <a:prstGeom prst="rect">
            <a:avLst/>
          </a:prstGeom>
        </p:spPr>
      </p:pic>
    </p:spTree>
    <p:extLst>
      <p:ext uri="{BB962C8B-B14F-4D97-AF65-F5344CB8AC3E}">
        <p14:creationId xmlns:p14="http://schemas.microsoft.com/office/powerpoint/2010/main" val="98077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oogle Shape;205;p45">
            <a:extLst>
              <a:ext uri="{FF2B5EF4-FFF2-40B4-BE49-F238E27FC236}">
                <a16:creationId xmlns:a16="http://schemas.microsoft.com/office/drawing/2014/main" id="{DB00B76A-3566-4D80-920B-60FAB8F0EEBA}"/>
              </a:ext>
            </a:extLst>
          </p:cNvPr>
          <p:cNvPicPr preferRelativeResize="0"/>
          <p:nvPr/>
        </p:nvPicPr>
        <p:blipFill rotWithShape="1">
          <a:blip r:embed="rId2">
            <a:alphaModFix/>
          </a:blip>
          <a:srcRect/>
          <a:stretch/>
        </p:blipFill>
        <p:spPr>
          <a:xfrm>
            <a:off x="0" y="121534"/>
            <a:ext cx="12192001" cy="6858001"/>
          </a:xfrm>
          <a:prstGeom prst="rect">
            <a:avLst/>
          </a:prstGeom>
          <a:noFill/>
          <a:ln>
            <a:noFill/>
          </a:ln>
        </p:spPr>
      </p:pic>
      <p:sp>
        <p:nvSpPr>
          <p:cNvPr id="53" name="Google Shape;206;p45">
            <a:extLst>
              <a:ext uri="{FF2B5EF4-FFF2-40B4-BE49-F238E27FC236}">
                <a16:creationId xmlns:a16="http://schemas.microsoft.com/office/drawing/2014/main" id="{DEB634C9-CD5A-43CC-900E-3066C31CB134}"/>
              </a:ext>
            </a:extLst>
          </p:cNvPr>
          <p:cNvSpPr/>
          <p:nvPr/>
        </p:nvSpPr>
        <p:spPr>
          <a:xfrm>
            <a:off x="924852" y="4195249"/>
            <a:ext cx="10356215" cy="2386329"/>
          </a:xfrm>
          <a:custGeom>
            <a:avLst/>
            <a:gdLst/>
            <a:ahLst/>
            <a:cxnLst/>
            <a:rect l="l" t="t" r="r" b="b"/>
            <a:pathLst>
              <a:path w="10356215" h="2386329" extrusionOk="0">
                <a:moveTo>
                  <a:pt x="11544" y="678713"/>
                </a:moveTo>
                <a:lnTo>
                  <a:pt x="9080" y="676249"/>
                </a:lnTo>
                <a:lnTo>
                  <a:pt x="5842" y="676249"/>
                </a:lnTo>
                <a:lnTo>
                  <a:pt x="2616" y="676071"/>
                </a:lnTo>
                <a:lnTo>
                  <a:pt x="0" y="678713"/>
                </a:lnTo>
                <a:lnTo>
                  <a:pt x="0" y="682396"/>
                </a:lnTo>
                <a:lnTo>
                  <a:pt x="152" y="683018"/>
                </a:lnTo>
                <a:lnTo>
                  <a:pt x="152" y="683780"/>
                </a:lnTo>
                <a:lnTo>
                  <a:pt x="0" y="684250"/>
                </a:lnTo>
                <a:lnTo>
                  <a:pt x="0" y="687946"/>
                </a:lnTo>
                <a:lnTo>
                  <a:pt x="2616" y="690562"/>
                </a:lnTo>
                <a:lnTo>
                  <a:pt x="8928" y="690562"/>
                </a:lnTo>
                <a:lnTo>
                  <a:pt x="11544" y="687946"/>
                </a:lnTo>
                <a:lnTo>
                  <a:pt x="11544" y="683780"/>
                </a:lnTo>
                <a:lnTo>
                  <a:pt x="11391" y="683475"/>
                </a:lnTo>
                <a:lnTo>
                  <a:pt x="11544" y="683018"/>
                </a:lnTo>
                <a:lnTo>
                  <a:pt x="11544" y="678713"/>
                </a:lnTo>
                <a:close/>
              </a:path>
              <a:path w="10356215" h="2386329" extrusionOk="0">
                <a:moveTo>
                  <a:pt x="12623" y="722312"/>
                </a:moveTo>
                <a:lnTo>
                  <a:pt x="12306" y="716013"/>
                </a:lnTo>
                <a:lnTo>
                  <a:pt x="9537" y="713536"/>
                </a:lnTo>
                <a:lnTo>
                  <a:pt x="6311" y="713676"/>
                </a:lnTo>
                <a:lnTo>
                  <a:pt x="3225" y="713841"/>
                </a:lnTo>
                <a:lnTo>
                  <a:pt x="762" y="716622"/>
                </a:lnTo>
                <a:lnTo>
                  <a:pt x="1079" y="722769"/>
                </a:lnTo>
                <a:lnTo>
                  <a:pt x="3530" y="725246"/>
                </a:lnTo>
                <a:lnTo>
                  <a:pt x="6921" y="725246"/>
                </a:lnTo>
                <a:lnTo>
                  <a:pt x="10160" y="725093"/>
                </a:lnTo>
                <a:lnTo>
                  <a:pt x="12623" y="722312"/>
                </a:lnTo>
                <a:close/>
              </a:path>
              <a:path w="10356215" h="2386329" extrusionOk="0">
                <a:moveTo>
                  <a:pt x="12776" y="644486"/>
                </a:moveTo>
                <a:lnTo>
                  <a:pt x="10312" y="641718"/>
                </a:lnTo>
                <a:lnTo>
                  <a:pt x="7073" y="641578"/>
                </a:lnTo>
                <a:lnTo>
                  <a:pt x="4000" y="641400"/>
                </a:lnTo>
                <a:lnTo>
                  <a:pt x="1231" y="643864"/>
                </a:lnTo>
                <a:lnTo>
                  <a:pt x="914" y="650189"/>
                </a:lnTo>
                <a:lnTo>
                  <a:pt x="3225" y="652957"/>
                </a:lnTo>
                <a:lnTo>
                  <a:pt x="6464" y="653135"/>
                </a:lnTo>
                <a:lnTo>
                  <a:pt x="9842" y="653135"/>
                </a:lnTo>
                <a:lnTo>
                  <a:pt x="12458" y="650671"/>
                </a:lnTo>
                <a:lnTo>
                  <a:pt x="12776" y="644486"/>
                </a:lnTo>
                <a:close/>
              </a:path>
              <a:path w="10356215" h="2386329" extrusionOk="0">
                <a:moveTo>
                  <a:pt x="15392" y="756539"/>
                </a:moveTo>
                <a:lnTo>
                  <a:pt x="14922" y="753440"/>
                </a:lnTo>
                <a:lnTo>
                  <a:pt x="14617" y="750201"/>
                </a:lnTo>
                <a:lnTo>
                  <a:pt x="11849" y="747890"/>
                </a:lnTo>
                <a:lnTo>
                  <a:pt x="5537" y="748512"/>
                </a:lnTo>
                <a:lnTo>
                  <a:pt x="3225" y="751446"/>
                </a:lnTo>
                <a:lnTo>
                  <a:pt x="3848" y="757605"/>
                </a:lnTo>
                <a:lnTo>
                  <a:pt x="6311" y="759777"/>
                </a:lnTo>
                <a:lnTo>
                  <a:pt x="9842" y="759777"/>
                </a:lnTo>
                <a:lnTo>
                  <a:pt x="13081" y="759447"/>
                </a:lnTo>
                <a:lnTo>
                  <a:pt x="15392" y="756539"/>
                </a:lnTo>
                <a:close/>
              </a:path>
              <a:path w="10356215" h="2386329" extrusionOk="0">
                <a:moveTo>
                  <a:pt x="15697" y="610133"/>
                </a:moveTo>
                <a:lnTo>
                  <a:pt x="13385" y="607339"/>
                </a:lnTo>
                <a:lnTo>
                  <a:pt x="10160" y="607034"/>
                </a:lnTo>
                <a:lnTo>
                  <a:pt x="6921" y="606577"/>
                </a:lnTo>
                <a:lnTo>
                  <a:pt x="4152" y="609041"/>
                </a:lnTo>
                <a:lnTo>
                  <a:pt x="3848" y="612140"/>
                </a:lnTo>
                <a:lnTo>
                  <a:pt x="3378" y="615365"/>
                </a:lnTo>
                <a:lnTo>
                  <a:pt x="5842" y="618134"/>
                </a:lnTo>
                <a:lnTo>
                  <a:pt x="8928" y="618451"/>
                </a:lnTo>
                <a:lnTo>
                  <a:pt x="9232" y="618591"/>
                </a:lnTo>
                <a:lnTo>
                  <a:pt x="12458" y="618591"/>
                </a:lnTo>
                <a:lnTo>
                  <a:pt x="14922" y="616280"/>
                </a:lnTo>
                <a:lnTo>
                  <a:pt x="15240" y="613371"/>
                </a:lnTo>
                <a:lnTo>
                  <a:pt x="15697" y="610133"/>
                </a:lnTo>
                <a:close/>
              </a:path>
              <a:path w="10356215" h="2386329" extrusionOk="0">
                <a:moveTo>
                  <a:pt x="19850" y="790600"/>
                </a:moveTo>
                <a:lnTo>
                  <a:pt x="19392" y="787501"/>
                </a:lnTo>
                <a:lnTo>
                  <a:pt x="18770" y="784263"/>
                </a:lnTo>
                <a:lnTo>
                  <a:pt x="15849" y="782116"/>
                </a:lnTo>
                <a:lnTo>
                  <a:pt x="12776" y="782739"/>
                </a:lnTo>
                <a:lnTo>
                  <a:pt x="9537" y="783183"/>
                </a:lnTo>
                <a:lnTo>
                  <a:pt x="7378" y="786130"/>
                </a:lnTo>
                <a:lnTo>
                  <a:pt x="8001" y="789216"/>
                </a:lnTo>
                <a:lnTo>
                  <a:pt x="8305" y="792124"/>
                </a:lnTo>
                <a:lnTo>
                  <a:pt x="10769" y="794131"/>
                </a:lnTo>
                <a:lnTo>
                  <a:pt x="14465" y="794131"/>
                </a:lnTo>
                <a:lnTo>
                  <a:pt x="17703" y="793673"/>
                </a:lnTo>
                <a:lnTo>
                  <a:pt x="19850" y="790600"/>
                </a:lnTo>
                <a:close/>
              </a:path>
              <a:path w="10356215" h="2386329" extrusionOk="0">
                <a:moveTo>
                  <a:pt x="20320" y="576072"/>
                </a:moveTo>
                <a:lnTo>
                  <a:pt x="18161" y="573138"/>
                </a:lnTo>
                <a:lnTo>
                  <a:pt x="11849" y="572223"/>
                </a:lnTo>
                <a:lnTo>
                  <a:pt x="8928" y="574370"/>
                </a:lnTo>
                <a:lnTo>
                  <a:pt x="8305" y="577469"/>
                </a:lnTo>
                <a:lnTo>
                  <a:pt x="7848" y="580682"/>
                </a:lnTo>
                <a:lnTo>
                  <a:pt x="10007" y="583615"/>
                </a:lnTo>
                <a:lnTo>
                  <a:pt x="13081" y="584073"/>
                </a:lnTo>
                <a:lnTo>
                  <a:pt x="13385" y="584073"/>
                </a:lnTo>
                <a:lnTo>
                  <a:pt x="13690" y="584225"/>
                </a:lnTo>
                <a:lnTo>
                  <a:pt x="16929" y="584225"/>
                </a:lnTo>
                <a:lnTo>
                  <a:pt x="19240" y="582066"/>
                </a:lnTo>
                <a:lnTo>
                  <a:pt x="19697" y="579310"/>
                </a:lnTo>
                <a:lnTo>
                  <a:pt x="20320" y="576072"/>
                </a:lnTo>
                <a:close/>
              </a:path>
              <a:path w="10356215" h="2386329" extrusionOk="0">
                <a:moveTo>
                  <a:pt x="26009" y="824496"/>
                </a:moveTo>
                <a:lnTo>
                  <a:pt x="25400" y="821270"/>
                </a:lnTo>
                <a:lnTo>
                  <a:pt x="24777" y="818184"/>
                </a:lnTo>
                <a:lnTo>
                  <a:pt x="21704" y="816178"/>
                </a:lnTo>
                <a:lnTo>
                  <a:pt x="18618" y="816800"/>
                </a:lnTo>
                <a:lnTo>
                  <a:pt x="15392" y="817410"/>
                </a:lnTo>
                <a:lnTo>
                  <a:pt x="13385" y="820483"/>
                </a:lnTo>
                <a:lnTo>
                  <a:pt x="14008" y="823709"/>
                </a:lnTo>
                <a:lnTo>
                  <a:pt x="14160" y="823709"/>
                </a:lnTo>
                <a:lnTo>
                  <a:pt x="14617" y="826338"/>
                </a:lnTo>
                <a:lnTo>
                  <a:pt x="17081" y="828179"/>
                </a:lnTo>
                <a:lnTo>
                  <a:pt x="20929" y="828179"/>
                </a:lnTo>
                <a:lnTo>
                  <a:pt x="24015" y="827570"/>
                </a:lnTo>
                <a:lnTo>
                  <a:pt x="26009" y="824496"/>
                </a:lnTo>
                <a:close/>
              </a:path>
              <a:path w="10356215" h="2386329" extrusionOk="0">
                <a:moveTo>
                  <a:pt x="26631" y="542315"/>
                </a:moveTo>
                <a:lnTo>
                  <a:pt x="24625" y="539229"/>
                </a:lnTo>
                <a:lnTo>
                  <a:pt x="21551" y="538607"/>
                </a:lnTo>
                <a:lnTo>
                  <a:pt x="18313" y="537997"/>
                </a:lnTo>
                <a:lnTo>
                  <a:pt x="15392" y="540016"/>
                </a:lnTo>
                <a:lnTo>
                  <a:pt x="14617" y="543077"/>
                </a:lnTo>
                <a:lnTo>
                  <a:pt x="14008" y="546315"/>
                </a:lnTo>
                <a:lnTo>
                  <a:pt x="16002" y="549249"/>
                </a:lnTo>
                <a:lnTo>
                  <a:pt x="19088" y="550024"/>
                </a:lnTo>
                <a:lnTo>
                  <a:pt x="23088" y="550024"/>
                </a:lnTo>
                <a:lnTo>
                  <a:pt x="25400" y="548170"/>
                </a:lnTo>
                <a:lnTo>
                  <a:pt x="26009" y="545541"/>
                </a:lnTo>
                <a:lnTo>
                  <a:pt x="26631" y="542315"/>
                </a:lnTo>
                <a:close/>
              </a:path>
              <a:path w="10356215" h="2386329" extrusionOk="0">
                <a:moveTo>
                  <a:pt x="34010" y="857948"/>
                </a:moveTo>
                <a:lnTo>
                  <a:pt x="33159" y="854532"/>
                </a:lnTo>
                <a:lnTo>
                  <a:pt x="32321" y="851623"/>
                </a:lnTo>
                <a:lnTo>
                  <a:pt x="29248" y="849757"/>
                </a:lnTo>
                <a:lnTo>
                  <a:pt x="26162" y="850684"/>
                </a:lnTo>
                <a:lnTo>
                  <a:pt x="23088" y="851471"/>
                </a:lnTo>
                <a:lnTo>
                  <a:pt x="21234" y="854532"/>
                </a:lnTo>
                <a:lnTo>
                  <a:pt x="22085" y="857948"/>
                </a:lnTo>
                <a:lnTo>
                  <a:pt x="22618" y="860234"/>
                </a:lnTo>
                <a:lnTo>
                  <a:pt x="25082" y="862088"/>
                </a:lnTo>
                <a:lnTo>
                  <a:pt x="28016" y="862088"/>
                </a:lnTo>
                <a:lnTo>
                  <a:pt x="28473" y="861936"/>
                </a:lnTo>
                <a:lnTo>
                  <a:pt x="29095" y="861796"/>
                </a:lnTo>
                <a:lnTo>
                  <a:pt x="32169" y="861009"/>
                </a:lnTo>
                <a:lnTo>
                  <a:pt x="34010" y="857948"/>
                </a:lnTo>
                <a:close/>
              </a:path>
              <a:path w="10356215" h="2386329" extrusionOk="0">
                <a:moveTo>
                  <a:pt x="34785" y="509028"/>
                </a:moveTo>
                <a:lnTo>
                  <a:pt x="32943" y="505790"/>
                </a:lnTo>
                <a:lnTo>
                  <a:pt x="29857" y="505015"/>
                </a:lnTo>
                <a:lnTo>
                  <a:pt x="26631" y="504113"/>
                </a:lnTo>
                <a:lnTo>
                  <a:pt x="23545" y="505955"/>
                </a:lnTo>
                <a:lnTo>
                  <a:pt x="22783" y="509193"/>
                </a:lnTo>
                <a:lnTo>
                  <a:pt x="21856" y="512102"/>
                </a:lnTo>
                <a:lnTo>
                  <a:pt x="23698" y="515340"/>
                </a:lnTo>
                <a:lnTo>
                  <a:pt x="27393" y="516280"/>
                </a:lnTo>
                <a:lnTo>
                  <a:pt x="27863" y="516432"/>
                </a:lnTo>
                <a:lnTo>
                  <a:pt x="30937" y="516432"/>
                </a:lnTo>
                <a:lnTo>
                  <a:pt x="33248" y="514578"/>
                </a:lnTo>
                <a:lnTo>
                  <a:pt x="33858" y="512102"/>
                </a:lnTo>
                <a:lnTo>
                  <a:pt x="34785" y="509028"/>
                </a:lnTo>
                <a:close/>
              </a:path>
              <a:path w="10356215" h="2386329" extrusionOk="0">
                <a:moveTo>
                  <a:pt x="43713" y="890905"/>
                </a:moveTo>
                <a:lnTo>
                  <a:pt x="42633" y="887818"/>
                </a:lnTo>
                <a:lnTo>
                  <a:pt x="41719" y="884745"/>
                </a:lnTo>
                <a:lnTo>
                  <a:pt x="38481" y="883069"/>
                </a:lnTo>
                <a:lnTo>
                  <a:pt x="35407" y="883970"/>
                </a:lnTo>
                <a:lnTo>
                  <a:pt x="32321" y="885050"/>
                </a:lnTo>
                <a:lnTo>
                  <a:pt x="30632" y="888288"/>
                </a:lnTo>
                <a:lnTo>
                  <a:pt x="31711" y="891387"/>
                </a:lnTo>
                <a:lnTo>
                  <a:pt x="32473" y="893686"/>
                </a:lnTo>
                <a:lnTo>
                  <a:pt x="34632" y="895375"/>
                </a:lnTo>
                <a:lnTo>
                  <a:pt x="37706" y="895375"/>
                </a:lnTo>
                <a:lnTo>
                  <a:pt x="38938" y="895083"/>
                </a:lnTo>
                <a:lnTo>
                  <a:pt x="41871" y="894143"/>
                </a:lnTo>
                <a:lnTo>
                  <a:pt x="43713" y="890905"/>
                </a:lnTo>
                <a:close/>
              </a:path>
              <a:path w="10356215" h="2386329" extrusionOk="0">
                <a:moveTo>
                  <a:pt x="44488" y="476046"/>
                </a:moveTo>
                <a:lnTo>
                  <a:pt x="42786" y="472808"/>
                </a:lnTo>
                <a:lnTo>
                  <a:pt x="39865" y="471728"/>
                </a:lnTo>
                <a:lnTo>
                  <a:pt x="36791" y="470814"/>
                </a:lnTo>
                <a:lnTo>
                  <a:pt x="33553" y="472503"/>
                </a:lnTo>
                <a:lnTo>
                  <a:pt x="32473" y="475576"/>
                </a:lnTo>
                <a:lnTo>
                  <a:pt x="31559" y="478523"/>
                </a:lnTo>
                <a:lnTo>
                  <a:pt x="33248" y="481901"/>
                </a:lnTo>
                <a:lnTo>
                  <a:pt x="36791" y="482993"/>
                </a:lnTo>
                <a:lnTo>
                  <a:pt x="37401" y="483133"/>
                </a:lnTo>
                <a:lnTo>
                  <a:pt x="40487" y="483133"/>
                </a:lnTo>
                <a:lnTo>
                  <a:pt x="42786" y="481444"/>
                </a:lnTo>
                <a:lnTo>
                  <a:pt x="43561" y="479145"/>
                </a:lnTo>
                <a:lnTo>
                  <a:pt x="44488" y="476046"/>
                </a:lnTo>
                <a:close/>
              </a:path>
              <a:path w="10356215" h="2386329" extrusionOk="0">
                <a:moveTo>
                  <a:pt x="54952" y="923442"/>
                </a:moveTo>
                <a:lnTo>
                  <a:pt x="53873" y="920356"/>
                </a:lnTo>
                <a:lnTo>
                  <a:pt x="52793" y="917409"/>
                </a:lnTo>
                <a:lnTo>
                  <a:pt x="49415" y="915873"/>
                </a:lnTo>
                <a:lnTo>
                  <a:pt x="46482" y="916965"/>
                </a:lnTo>
                <a:lnTo>
                  <a:pt x="43561" y="918197"/>
                </a:lnTo>
                <a:lnTo>
                  <a:pt x="41871" y="921435"/>
                </a:lnTo>
                <a:lnTo>
                  <a:pt x="43103" y="924344"/>
                </a:lnTo>
                <a:lnTo>
                  <a:pt x="43865" y="926680"/>
                </a:lnTo>
                <a:lnTo>
                  <a:pt x="46177" y="928204"/>
                </a:lnTo>
                <a:lnTo>
                  <a:pt x="49098" y="928204"/>
                </a:lnTo>
                <a:lnTo>
                  <a:pt x="49872" y="928065"/>
                </a:lnTo>
                <a:lnTo>
                  <a:pt x="50482" y="927735"/>
                </a:lnTo>
                <a:lnTo>
                  <a:pt x="53416" y="926680"/>
                </a:lnTo>
                <a:lnTo>
                  <a:pt x="54952" y="923442"/>
                </a:lnTo>
                <a:close/>
              </a:path>
              <a:path w="10356215" h="2386329" extrusionOk="0">
                <a:moveTo>
                  <a:pt x="56032" y="443699"/>
                </a:moveTo>
                <a:lnTo>
                  <a:pt x="54495" y="440296"/>
                </a:lnTo>
                <a:lnTo>
                  <a:pt x="51409" y="439229"/>
                </a:lnTo>
                <a:lnTo>
                  <a:pt x="48488" y="437997"/>
                </a:lnTo>
                <a:lnTo>
                  <a:pt x="45097" y="439521"/>
                </a:lnTo>
                <a:lnTo>
                  <a:pt x="44018" y="442620"/>
                </a:lnTo>
                <a:lnTo>
                  <a:pt x="42938" y="445528"/>
                </a:lnTo>
                <a:lnTo>
                  <a:pt x="44488" y="448767"/>
                </a:lnTo>
                <a:lnTo>
                  <a:pt x="47409" y="449999"/>
                </a:lnTo>
                <a:lnTo>
                  <a:pt x="48018" y="450329"/>
                </a:lnTo>
                <a:lnTo>
                  <a:pt x="51714" y="450329"/>
                </a:lnTo>
                <a:lnTo>
                  <a:pt x="54025" y="448932"/>
                </a:lnTo>
                <a:lnTo>
                  <a:pt x="54800" y="446608"/>
                </a:lnTo>
                <a:lnTo>
                  <a:pt x="56032" y="443699"/>
                </a:lnTo>
                <a:close/>
              </a:path>
              <a:path w="10356215" h="2386329" extrusionOk="0">
                <a:moveTo>
                  <a:pt x="68033" y="955167"/>
                </a:moveTo>
                <a:lnTo>
                  <a:pt x="66802" y="952258"/>
                </a:lnTo>
                <a:lnTo>
                  <a:pt x="65417" y="949312"/>
                </a:lnTo>
                <a:lnTo>
                  <a:pt x="62039" y="948080"/>
                </a:lnTo>
                <a:lnTo>
                  <a:pt x="56184" y="950544"/>
                </a:lnTo>
                <a:lnTo>
                  <a:pt x="54952" y="953935"/>
                </a:lnTo>
                <a:lnTo>
                  <a:pt x="56184" y="956881"/>
                </a:lnTo>
                <a:lnTo>
                  <a:pt x="57111" y="959027"/>
                </a:lnTo>
                <a:lnTo>
                  <a:pt x="59258" y="960412"/>
                </a:lnTo>
                <a:lnTo>
                  <a:pt x="62191" y="960412"/>
                </a:lnTo>
                <a:lnTo>
                  <a:pt x="62953" y="960259"/>
                </a:lnTo>
                <a:lnTo>
                  <a:pt x="63728" y="959967"/>
                </a:lnTo>
                <a:lnTo>
                  <a:pt x="66649" y="958557"/>
                </a:lnTo>
                <a:lnTo>
                  <a:pt x="68033" y="955167"/>
                </a:lnTo>
                <a:close/>
              </a:path>
              <a:path w="10356215" h="2386329" extrusionOk="0">
                <a:moveTo>
                  <a:pt x="69113" y="411937"/>
                </a:moveTo>
                <a:lnTo>
                  <a:pt x="67729" y="408559"/>
                </a:lnTo>
                <a:lnTo>
                  <a:pt x="64808" y="407314"/>
                </a:lnTo>
                <a:lnTo>
                  <a:pt x="61874" y="405942"/>
                </a:lnTo>
                <a:lnTo>
                  <a:pt x="58496" y="407314"/>
                </a:lnTo>
                <a:lnTo>
                  <a:pt x="57264" y="410235"/>
                </a:lnTo>
                <a:lnTo>
                  <a:pt x="55880" y="413169"/>
                </a:lnTo>
                <a:lnTo>
                  <a:pt x="57264" y="416560"/>
                </a:lnTo>
                <a:lnTo>
                  <a:pt x="60185" y="417791"/>
                </a:lnTo>
                <a:lnTo>
                  <a:pt x="60960" y="418249"/>
                </a:lnTo>
                <a:lnTo>
                  <a:pt x="61722" y="418401"/>
                </a:lnTo>
                <a:lnTo>
                  <a:pt x="64655" y="418401"/>
                </a:lnTo>
                <a:lnTo>
                  <a:pt x="66802" y="417017"/>
                </a:lnTo>
                <a:lnTo>
                  <a:pt x="67729" y="414883"/>
                </a:lnTo>
                <a:lnTo>
                  <a:pt x="69113" y="411937"/>
                </a:lnTo>
                <a:close/>
              </a:path>
              <a:path w="10356215" h="2386329" extrusionOk="0">
                <a:moveTo>
                  <a:pt x="82664" y="986320"/>
                </a:moveTo>
                <a:lnTo>
                  <a:pt x="81280" y="983526"/>
                </a:lnTo>
                <a:lnTo>
                  <a:pt x="79895" y="980617"/>
                </a:lnTo>
                <a:lnTo>
                  <a:pt x="76352" y="979525"/>
                </a:lnTo>
                <a:lnTo>
                  <a:pt x="73418" y="980909"/>
                </a:lnTo>
                <a:lnTo>
                  <a:pt x="70650" y="982294"/>
                </a:lnTo>
                <a:lnTo>
                  <a:pt x="69418" y="985850"/>
                </a:lnTo>
                <a:lnTo>
                  <a:pt x="70967" y="988606"/>
                </a:lnTo>
                <a:lnTo>
                  <a:pt x="71882" y="990777"/>
                </a:lnTo>
                <a:lnTo>
                  <a:pt x="73888" y="991844"/>
                </a:lnTo>
                <a:lnTo>
                  <a:pt x="76962" y="991844"/>
                </a:lnTo>
                <a:lnTo>
                  <a:pt x="77889" y="991692"/>
                </a:lnTo>
                <a:lnTo>
                  <a:pt x="78663" y="991235"/>
                </a:lnTo>
                <a:lnTo>
                  <a:pt x="81432" y="989850"/>
                </a:lnTo>
                <a:lnTo>
                  <a:pt x="82664" y="986320"/>
                </a:lnTo>
                <a:close/>
              </a:path>
              <a:path w="10356215" h="2386329" extrusionOk="0">
                <a:moveTo>
                  <a:pt x="83743" y="380974"/>
                </a:moveTo>
                <a:lnTo>
                  <a:pt x="82664" y="377418"/>
                </a:lnTo>
                <a:lnTo>
                  <a:pt x="76809" y="374637"/>
                </a:lnTo>
                <a:lnTo>
                  <a:pt x="73418" y="375729"/>
                </a:lnTo>
                <a:lnTo>
                  <a:pt x="70650" y="381596"/>
                </a:lnTo>
                <a:lnTo>
                  <a:pt x="71729" y="384962"/>
                </a:lnTo>
                <a:lnTo>
                  <a:pt x="74650" y="386346"/>
                </a:lnTo>
                <a:lnTo>
                  <a:pt x="75425" y="386816"/>
                </a:lnTo>
                <a:lnTo>
                  <a:pt x="76352" y="386969"/>
                </a:lnTo>
                <a:lnTo>
                  <a:pt x="79273" y="386969"/>
                </a:lnTo>
                <a:lnTo>
                  <a:pt x="81280" y="385902"/>
                </a:lnTo>
                <a:lnTo>
                  <a:pt x="83743" y="380974"/>
                </a:lnTo>
                <a:close/>
              </a:path>
              <a:path w="10356215" h="2386329" extrusionOk="0">
                <a:moveTo>
                  <a:pt x="98818" y="1016812"/>
                </a:moveTo>
                <a:lnTo>
                  <a:pt x="97282" y="1013904"/>
                </a:lnTo>
                <a:lnTo>
                  <a:pt x="95745" y="1011110"/>
                </a:lnTo>
                <a:lnTo>
                  <a:pt x="92202" y="1010208"/>
                </a:lnTo>
                <a:lnTo>
                  <a:pt x="86664" y="1013282"/>
                </a:lnTo>
                <a:lnTo>
                  <a:pt x="85737" y="1016812"/>
                </a:lnTo>
                <a:lnTo>
                  <a:pt x="87274" y="1019594"/>
                </a:lnTo>
                <a:lnTo>
                  <a:pt x="88353" y="1021435"/>
                </a:lnTo>
                <a:lnTo>
                  <a:pt x="90208" y="1022515"/>
                </a:lnTo>
                <a:lnTo>
                  <a:pt x="93281" y="1022515"/>
                </a:lnTo>
                <a:lnTo>
                  <a:pt x="94208" y="1022375"/>
                </a:lnTo>
                <a:lnTo>
                  <a:pt x="95135" y="1021892"/>
                </a:lnTo>
                <a:lnTo>
                  <a:pt x="97904" y="1020203"/>
                </a:lnTo>
                <a:lnTo>
                  <a:pt x="98818" y="1016812"/>
                </a:lnTo>
                <a:close/>
              </a:path>
              <a:path w="10356215" h="2386329" extrusionOk="0">
                <a:moveTo>
                  <a:pt x="100050" y="350774"/>
                </a:moveTo>
                <a:lnTo>
                  <a:pt x="98983" y="347205"/>
                </a:lnTo>
                <a:lnTo>
                  <a:pt x="93433" y="344144"/>
                </a:lnTo>
                <a:lnTo>
                  <a:pt x="89890" y="345046"/>
                </a:lnTo>
                <a:lnTo>
                  <a:pt x="86817" y="350621"/>
                </a:lnTo>
                <a:lnTo>
                  <a:pt x="87744" y="354139"/>
                </a:lnTo>
                <a:lnTo>
                  <a:pt x="90665" y="355701"/>
                </a:lnTo>
                <a:lnTo>
                  <a:pt x="91440" y="356146"/>
                </a:lnTo>
                <a:lnTo>
                  <a:pt x="92519" y="356476"/>
                </a:lnTo>
                <a:lnTo>
                  <a:pt x="95440" y="356476"/>
                </a:lnTo>
                <a:lnTo>
                  <a:pt x="97434" y="355384"/>
                </a:lnTo>
                <a:lnTo>
                  <a:pt x="98513" y="353529"/>
                </a:lnTo>
                <a:lnTo>
                  <a:pt x="100050" y="350774"/>
                </a:lnTo>
                <a:close/>
              </a:path>
              <a:path w="10356215" h="2386329" extrusionOk="0">
                <a:moveTo>
                  <a:pt x="116522" y="1046251"/>
                </a:moveTo>
                <a:lnTo>
                  <a:pt x="114719" y="1043317"/>
                </a:lnTo>
                <a:lnTo>
                  <a:pt x="113144" y="1040866"/>
                </a:lnTo>
                <a:lnTo>
                  <a:pt x="109601" y="1040079"/>
                </a:lnTo>
                <a:lnTo>
                  <a:pt x="104216" y="1043317"/>
                </a:lnTo>
                <a:lnTo>
                  <a:pt x="103441" y="1047013"/>
                </a:lnTo>
                <a:lnTo>
                  <a:pt x="105219" y="1049794"/>
                </a:lnTo>
                <a:lnTo>
                  <a:pt x="106210" y="1051483"/>
                </a:lnTo>
                <a:lnTo>
                  <a:pt x="108064" y="1052423"/>
                </a:lnTo>
                <a:lnTo>
                  <a:pt x="111137" y="1052423"/>
                </a:lnTo>
                <a:lnTo>
                  <a:pt x="112217" y="1052106"/>
                </a:lnTo>
                <a:lnTo>
                  <a:pt x="113144" y="1051483"/>
                </a:lnTo>
                <a:lnTo>
                  <a:pt x="115760" y="1049794"/>
                </a:lnTo>
                <a:lnTo>
                  <a:pt x="116522" y="1046251"/>
                </a:lnTo>
                <a:close/>
              </a:path>
              <a:path w="10356215" h="2386329" extrusionOk="0">
                <a:moveTo>
                  <a:pt x="117754" y="321475"/>
                </a:moveTo>
                <a:lnTo>
                  <a:pt x="116992" y="317779"/>
                </a:lnTo>
                <a:lnTo>
                  <a:pt x="114376" y="316090"/>
                </a:lnTo>
                <a:lnTo>
                  <a:pt x="111607" y="314388"/>
                </a:lnTo>
                <a:lnTo>
                  <a:pt x="108064" y="315150"/>
                </a:lnTo>
                <a:lnTo>
                  <a:pt x="106362" y="317944"/>
                </a:lnTo>
                <a:lnTo>
                  <a:pt x="104673" y="320560"/>
                </a:lnTo>
                <a:lnTo>
                  <a:pt x="105448" y="324091"/>
                </a:lnTo>
                <a:lnTo>
                  <a:pt x="109143" y="326555"/>
                </a:lnTo>
                <a:lnTo>
                  <a:pt x="110210" y="326707"/>
                </a:lnTo>
                <a:lnTo>
                  <a:pt x="113144" y="326707"/>
                </a:lnTo>
                <a:lnTo>
                  <a:pt x="114985" y="325793"/>
                </a:lnTo>
                <a:lnTo>
                  <a:pt x="117754" y="321475"/>
                </a:lnTo>
                <a:close/>
              </a:path>
              <a:path w="10356215" h="2386329" extrusionOk="0">
                <a:moveTo>
                  <a:pt x="135775" y="1074762"/>
                </a:moveTo>
                <a:lnTo>
                  <a:pt x="132080" y="1069517"/>
                </a:lnTo>
                <a:lnTo>
                  <a:pt x="128536" y="1068895"/>
                </a:lnTo>
                <a:lnTo>
                  <a:pt x="123304" y="1072603"/>
                </a:lnTo>
                <a:lnTo>
                  <a:pt x="122682" y="1076159"/>
                </a:lnTo>
                <a:lnTo>
                  <a:pt x="124536" y="1078776"/>
                </a:lnTo>
                <a:lnTo>
                  <a:pt x="125615" y="1080465"/>
                </a:lnTo>
                <a:lnTo>
                  <a:pt x="127457" y="1081227"/>
                </a:lnTo>
                <a:lnTo>
                  <a:pt x="130378" y="1081227"/>
                </a:lnTo>
                <a:lnTo>
                  <a:pt x="131610" y="1080922"/>
                </a:lnTo>
                <a:lnTo>
                  <a:pt x="132537" y="1080173"/>
                </a:lnTo>
                <a:lnTo>
                  <a:pt x="135153" y="1078318"/>
                </a:lnTo>
                <a:lnTo>
                  <a:pt x="135775" y="1074762"/>
                </a:lnTo>
                <a:close/>
              </a:path>
              <a:path w="10356215" h="2386329" extrusionOk="0">
                <a:moveTo>
                  <a:pt x="137007" y="292976"/>
                </a:moveTo>
                <a:lnTo>
                  <a:pt x="136537" y="289420"/>
                </a:lnTo>
                <a:lnTo>
                  <a:pt x="131305" y="285737"/>
                </a:lnTo>
                <a:lnTo>
                  <a:pt x="127609" y="286346"/>
                </a:lnTo>
                <a:lnTo>
                  <a:pt x="125768" y="288975"/>
                </a:lnTo>
                <a:lnTo>
                  <a:pt x="123913" y="291426"/>
                </a:lnTo>
                <a:lnTo>
                  <a:pt x="124536" y="295122"/>
                </a:lnTo>
                <a:lnTo>
                  <a:pt x="128231" y="297738"/>
                </a:lnTo>
                <a:lnTo>
                  <a:pt x="129298" y="298069"/>
                </a:lnTo>
                <a:lnTo>
                  <a:pt x="132232" y="298069"/>
                </a:lnTo>
                <a:lnTo>
                  <a:pt x="134073" y="297129"/>
                </a:lnTo>
                <a:lnTo>
                  <a:pt x="137007" y="292976"/>
                </a:lnTo>
                <a:close/>
              </a:path>
              <a:path w="10356215" h="2386329" extrusionOk="0">
                <a:moveTo>
                  <a:pt x="156400" y="1102347"/>
                </a:moveTo>
                <a:lnTo>
                  <a:pt x="154393" y="1099731"/>
                </a:lnTo>
                <a:lnTo>
                  <a:pt x="152552" y="1097254"/>
                </a:lnTo>
                <a:lnTo>
                  <a:pt x="148856" y="1096810"/>
                </a:lnTo>
                <a:lnTo>
                  <a:pt x="146392" y="1098816"/>
                </a:lnTo>
                <a:lnTo>
                  <a:pt x="143929" y="1100670"/>
                </a:lnTo>
                <a:lnTo>
                  <a:pt x="143471" y="1104341"/>
                </a:lnTo>
                <a:lnTo>
                  <a:pt x="145313" y="1106817"/>
                </a:lnTo>
                <a:lnTo>
                  <a:pt x="146545" y="1108367"/>
                </a:lnTo>
                <a:lnTo>
                  <a:pt x="148234" y="1109141"/>
                </a:lnTo>
                <a:lnTo>
                  <a:pt x="151168" y="1109141"/>
                </a:lnTo>
                <a:lnTo>
                  <a:pt x="152400" y="1108659"/>
                </a:lnTo>
                <a:lnTo>
                  <a:pt x="153479" y="1107897"/>
                </a:lnTo>
                <a:lnTo>
                  <a:pt x="155930" y="1105903"/>
                </a:lnTo>
                <a:lnTo>
                  <a:pt x="156400" y="1102347"/>
                </a:lnTo>
                <a:close/>
              </a:path>
              <a:path w="10356215" h="2386329" extrusionOk="0">
                <a:moveTo>
                  <a:pt x="157784" y="265531"/>
                </a:moveTo>
                <a:lnTo>
                  <a:pt x="157327" y="262001"/>
                </a:lnTo>
                <a:lnTo>
                  <a:pt x="152400" y="257975"/>
                </a:lnTo>
                <a:lnTo>
                  <a:pt x="148704" y="258445"/>
                </a:lnTo>
                <a:lnTo>
                  <a:pt x="146697" y="260908"/>
                </a:lnTo>
                <a:lnTo>
                  <a:pt x="144703" y="263525"/>
                </a:lnTo>
                <a:lnTo>
                  <a:pt x="145161" y="267093"/>
                </a:lnTo>
                <a:lnTo>
                  <a:pt x="147624" y="269087"/>
                </a:lnTo>
                <a:lnTo>
                  <a:pt x="148704" y="269862"/>
                </a:lnTo>
                <a:lnTo>
                  <a:pt x="150088" y="270319"/>
                </a:lnTo>
                <a:lnTo>
                  <a:pt x="153009" y="270319"/>
                </a:lnTo>
                <a:lnTo>
                  <a:pt x="154698" y="269532"/>
                </a:lnTo>
                <a:lnTo>
                  <a:pt x="157784" y="265531"/>
                </a:lnTo>
                <a:close/>
              </a:path>
              <a:path w="10356215" h="2386329" extrusionOk="0">
                <a:moveTo>
                  <a:pt x="178409" y="1128699"/>
                </a:moveTo>
                <a:lnTo>
                  <a:pt x="176250" y="1126248"/>
                </a:lnTo>
                <a:lnTo>
                  <a:pt x="174256" y="1123784"/>
                </a:lnTo>
                <a:lnTo>
                  <a:pt x="170561" y="1123607"/>
                </a:lnTo>
                <a:lnTo>
                  <a:pt x="165785" y="1127772"/>
                </a:lnTo>
                <a:lnTo>
                  <a:pt x="165481" y="1131316"/>
                </a:lnTo>
                <a:lnTo>
                  <a:pt x="167640" y="1133779"/>
                </a:lnTo>
                <a:lnTo>
                  <a:pt x="168719" y="1135164"/>
                </a:lnTo>
                <a:lnTo>
                  <a:pt x="170408" y="1135786"/>
                </a:lnTo>
                <a:lnTo>
                  <a:pt x="173329" y="1135786"/>
                </a:lnTo>
                <a:lnTo>
                  <a:pt x="174713" y="1135341"/>
                </a:lnTo>
                <a:lnTo>
                  <a:pt x="175793" y="1134402"/>
                </a:lnTo>
                <a:lnTo>
                  <a:pt x="178104" y="1132255"/>
                </a:lnTo>
                <a:lnTo>
                  <a:pt x="178409" y="1128699"/>
                </a:lnTo>
                <a:close/>
              </a:path>
              <a:path w="10356215" h="2386329" extrusionOk="0">
                <a:moveTo>
                  <a:pt x="179793" y="239331"/>
                </a:moveTo>
                <a:lnTo>
                  <a:pt x="179641" y="235648"/>
                </a:lnTo>
                <a:lnTo>
                  <a:pt x="177177" y="233476"/>
                </a:lnTo>
                <a:lnTo>
                  <a:pt x="174713" y="231470"/>
                </a:lnTo>
                <a:lnTo>
                  <a:pt x="171170" y="231622"/>
                </a:lnTo>
                <a:lnTo>
                  <a:pt x="169024" y="234099"/>
                </a:lnTo>
                <a:lnTo>
                  <a:pt x="166865" y="236423"/>
                </a:lnTo>
                <a:lnTo>
                  <a:pt x="167170" y="240118"/>
                </a:lnTo>
                <a:lnTo>
                  <a:pt x="169633" y="242277"/>
                </a:lnTo>
                <a:lnTo>
                  <a:pt x="170713" y="243192"/>
                </a:lnTo>
                <a:lnTo>
                  <a:pt x="172097" y="243649"/>
                </a:lnTo>
                <a:lnTo>
                  <a:pt x="175018" y="243649"/>
                </a:lnTo>
                <a:lnTo>
                  <a:pt x="176568" y="243027"/>
                </a:lnTo>
                <a:lnTo>
                  <a:pt x="177800" y="241642"/>
                </a:lnTo>
                <a:lnTo>
                  <a:pt x="179793" y="239331"/>
                </a:lnTo>
                <a:close/>
              </a:path>
              <a:path w="10356215" h="2386329" extrusionOk="0">
                <a:moveTo>
                  <a:pt x="201650" y="1153820"/>
                </a:moveTo>
                <a:lnTo>
                  <a:pt x="199504" y="1151661"/>
                </a:lnTo>
                <a:lnTo>
                  <a:pt x="197345" y="1149362"/>
                </a:lnTo>
                <a:lnTo>
                  <a:pt x="193649" y="1149197"/>
                </a:lnTo>
                <a:lnTo>
                  <a:pt x="191338" y="1151521"/>
                </a:lnTo>
                <a:lnTo>
                  <a:pt x="189039" y="1153668"/>
                </a:lnTo>
                <a:lnTo>
                  <a:pt x="189039" y="1157363"/>
                </a:lnTo>
                <a:lnTo>
                  <a:pt x="191185" y="1159687"/>
                </a:lnTo>
                <a:lnTo>
                  <a:pt x="192265" y="1160754"/>
                </a:lnTo>
                <a:lnTo>
                  <a:pt x="193802" y="1161364"/>
                </a:lnTo>
                <a:lnTo>
                  <a:pt x="196735" y="1161364"/>
                </a:lnTo>
                <a:lnTo>
                  <a:pt x="198272" y="1160919"/>
                </a:lnTo>
                <a:lnTo>
                  <a:pt x="201650" y="1157516"/>
                </a:lnTo>
                <a:lnTo>
                  <a:pt x="201650" y="1153820"/>
                </a:lnTo>
                <a:close/>
              </a:path>
              <a:path w="10356215" h="2386329" extrusionOk="0">
                <a:moveTo>
                  <a:pt x="203200" y="210362"/>
                </a:moveTo>
                <a:lnTo>
                  <a:pt x="198577" y="206044"/>
                </a:lnTo>
                <a:lnTo>
                  <a:pt x="194881" y="206044"/>
                </a:lnTo>
                <a:lnTo>
                  <a:pt x="192722" y="208356"/>
                </a:lnTo>
                <a:lnTo>
                  <a:pt x="190423" y="210680"/>
                </a:lnTo>
                <a:lnTo>
                  <a:pt x="190576" y="214363"/>
                </a:lnTo>
                <a:lnTo>
                  <a:pt x="192887" y="216547"/>
                </a:lnTo>
                <a:lnTo>
                  <a:pt x="193954" y="217601"/>
                </a:lnTo>
                <a:lnTo>
                  <a:pt x="195338" y="218224"/>
                </a:lnTo>
                <a:lnTo>
                  <a:pt x="198272" y="218224"/>
                </a:lnTo>
                <a:lnTo>
                  <a:pt x="199809" y="217601"/>
                </a:lnTo>
                <a:lnTo>
                  <a:pt x="201041" y="216382"/>
                </a:lnTo>
                <a:lnTo>
                  <a:pt x="203200" y="214058"/>
                </a:lnTo>
                <a:lnTo>
                  <a:pt x="203200" y="210362"/>
                </a:lnTo>
                <a:close/>
              </a:path>
              <a:path w="10356215" h="2386329" extrusionOk="0">
                <a:moveTo>
                  <a:pt x="226441" y="1181569"/>
                </a:moveTo>
                <a:lnTo>
                  <a:pt x="226288" y="1177861"/>
                </a:lnTo>
                <a:lnTo>
                  <a:pt x="223977" y="1175715"/>
                </a:lnTo>
                <a:lnTo>
                  <a:pt x="221513" y="1173543"/>
                </a:lnTo>
                <a:lnTo>
                  <a:pt x="217970" y="1173695"/>
                </a:lnTo>
                <a:lnTo>
                  <a:pt x="213664" y="1178331"/>
                </a:lnTo>
                <a:lnTo>
                  <a:pt x="213664" y="1182014"/>
                </a:lnTo>
                <a:lnTo>
                  <a:pt x="215976" y="1184186"/>
                </a:lnTo>
                <a:lnTo>
                  <a:pt x="217208" y="1185252"/>
                </a:lnTo>
                <a:lnTo>
                  <a:pt x="218592" y="1185722"/>
                </a:lnTo>
                <a:lnTo>
                  <a:pt x="221513" y="1185722"/>
                </a:lnTo>
                <a:lnTo>
                  <a:pt x="223050" y="1185100"/>
                </a:lnTo>
                <a:lnTo>
                  <a:pt x="224129" y="1183868"/>
                </a:lnTo>
                <a:lnTo>
                  <a:pt x="226441" y="1181569"/>
                </a:lnTo>
                <a:close/>
              </a:path>
              <a:path w="10356215" h="2386329" extrusionOk="0">
                <a:moveTo>
                  <a:pt x="227977" y="186474"/>
                </a:moveTo>
                <a:lnTo>
                  <a:pt x="225666" y="184162"/>
                </a:lnTo>
                <a:lnTo>
                  <a:pt x="223520" y="181864"/>
                </a:lnTo>
                <a:lnTo>
                  <a:pt x="219976" y="181711"/>
                </a:lnTo>
                <a:lnTo>
                  <a:pt x="217665" y="183857"/>
                </a:lnTo>
                <a:lnTo>
                  <a:pt x="215201" y="186016"/>
                </a:lnTo>
                <a:lnTo>
                  <a:pt x="215201" y="189712"/>
                </a:lnTo>
                <a:lnTo>
                  <a:pt x="217360" y="192036"/>
                </a:lnTo>
                <a:lnTo>
                  <a:pt x="218440" y="193268"/>
                </a:lnTo>
                <a:lnTo>
                  <a:pt x="219976" y="193890"/>
                </a:lnTo>
                <a:lnTo>
                  <a:pt x="222897" y="193890"/>
                </a:lnTo>
                <a:lnTo>
                  <a:pt x="224434" y="193421"/>
                </a:lnTo>
                <a:lnTo>
                  <a:pt x="225513" y="192328"/>
                </a:lnTo>
                <a:lnTo>
                  <a:pt x="227825" y="190182"/>
                </a:lnTo>
                <a:lnTo>
                  <a:pt x="227977" y="186474"/>
                </a:lnTo>
                <a:close/>
              </a:path>
              <a:path w="10356215" h="2386329" extrusionOk="0">
                <a:moveTo>
                  <a:pt x="252298" y="1204366"/>
                </a:moveTo>
                <a:lnTo>
                  <a:pt x="251993" y="1200670"/>
                </a:lnTo>
                <a:lnTo>
                  <a:pt x="249529" y="1198664"/>
                </a:lnTo>
                <a:lnTo>
                  <a:pt x="247065" y="1196505"/>
                </a:lnTo>
                <a:lnTo>
                  <a:pt x="243522" y="1196809"/>
                </a:lnTo>
                <a:lnTo>
                  <a:pt x="241376" y="1199273"/>
                </a:lnTo>
                <a:lnTo>
                  <a:pt x="239369" y="1201737"/>
                </a:lnTo>
                <a:lnTo>
                  <a:pt x="239674" y="1205458"/>
                </a:lnTo>
                <a:lnTo>
                  <a:pt x="242138" y="1207452"/>
                </a:lnTo>
                <a:lnTo>
                  <a:pt x="243217" y="1208366"/>
                </a:lnTo>
                <a:lnTo>
                  <a:pt x="244449" y="1208836"/>
                </a:lnTo>
                <a:lnTo>
                  <a:pt x="247370" y="1208836"/>
                </a:lnTo>
                <a:lnTo>
                  <a:pt x="249072" y="1208062"/>
                </a:lnTo>
                <a:lnTo>
                  <a:pt x="250304" y="1206830"/>
                </a:lnTo>
                <a:lnTo>
                  <a:pt x="252298" y="1204366"/>
                </a:lnTo>
                <a:close/>
              </a:path>
              <a:path w="10356215" h="2386329" extrusionOk="0">
                <a:moveTo>
                  <a:pt x="254000" y="163830"/>
                </a:moveTo>
                <a:lnTo>
                  <a:pt x="251841" y="161366"/>
                </a:lnTo>
                <a:lnTo>
                  <a:pt x="249834" y="158889"/>
                </a:lnTo>
                <a:lnTo>
                  <a:pt x="246138" y="158597"/>
                </a:lnTo>
                <a:lnTo>
                  <a:pt x="243840" y="160731"/>
                </a:lnTo>
                <a:lnTo>
                  <a:pt x="243687" y="160731"/>
                </a:lnTo>
                <a:lnTo>
                  <a:pt x="241376" y="162737"/>
                </a:lnTo>
                <a:lnTo>
                  <a:pt x="241058" y="166458"/>
                </a:lnTo>
                <a:lnTo>
                  <a:pt x="243065" y="168922"/>
                </a:lnTo>
                <a:lnTo>
                  <a:pt x="244144" y="170154"/>
                </a:lnTo>
                <a:lnTo>
                  <a:pt x="245833" y="170929"/>
                </a:lnTo>
                <a:lnTo>
                  <a:pt x="248767" y="170929"/>
                </a:lnTo>
                <a:lnTo>
                  <a:pt x="250151" y="170446"/>
                </a:lnTo>
                <a:lnTo>
                  <a:pt x="251218" y="169532"/>
                </a:lnTo>
                <a:lnTo>
                  <a:pt x="253682" y="167525"/>
                </a:lnTo>
                <a:lnTo>
                  <a:pt x="254000" y="163830"/>
                </a:lnTo>
                <a:close/>
              </a:path>
              <a:path w="10356215" h="2386329" extrusionOk="0">
                <a:moveTo>
                  <a:pt x="279247" y="1225626"/>
                </a:moveTo>
                <a:lnTo>
                  <a:pt x="278777" y="1222108"/>
                </a:lnTo>
                <a:lnTo>
                  <a:pt x="276491" y="1220241"/>
                </a:lnTo>
                <a:lnTo>
                  <a:pt x="276313" y="1220101"/>
                </a:lnTo>
                <a:lnTo>
                  <a:pt x="276313" y="1220241"/>
                </a:lnTo>
                <a:lnTo>
                  <a:pt x="273697" y="1218247"/>
                </a:lnTo>
                <a:lnTo>
                  <a:pt x="270154" y="1218717"/>
                </a:lnTo>
                <a:lnTo>
                  <a:pt x="266306" y="1223784"/>
                </a:lnTo>
                <a:lnTo>
                  <a:pt x="266776" y="1227328"/>
                </a:lnTo>
                <a:lnTo>
                  <a:pt x="269240" y="1229334"/>
                </a:lnTo>
                <a:lnTo>
                  <a:pt x="270319" y="1230096"/>
                </a:lnTo>
                <a:lnTo>
                  <a:pt x="271538" y="1230566"/>
                </a:lnTo>
                <a:lnTo>
                  <a:pt x="274472" y="1230566"/>
                </a:lnTo>
                <a:lnTo>
                  <a:pt x="276313" y="1229804"/>
                </a:lnTo>
                <a:lnTo>
                  <a:pt x="279247" y="1225626"/>
                </a:lnTo>
                <a:close/>
              </a:path>
              <a:path w="10356215" h="2386329" extrusionOk="0">
                <a:moveTo>
                  <a:pt x="281089" y="142570"/>
                </a:moveTo>
                <a:lnTo>
                  <a:pt x="279082" y="139954"/>
                </a:lnTo>
                <a:lnTo>
                  <a:pt x="277241" y="137477"/>
                </a:lnTo>
                <a:lnTo>
                  <a:pt x="273545" y="136867"/>
                </a:lnTo>
                <a:lnTo>
                  <a:pt x="271081" y="138874"/>
                </a:lnTo>
                <a:lnTo>
                  <a:pt x="268465" y="140716"/>
                </a:lnTo>
                <a:lnTo>
                  <a:pt x="268008" y="144399"/>
                </a:lnTo>
                <a:lnTo>
                  <a:pt x="269849" y="146862"/>
                </a:lnTo>
                <a:lnTo>
                  <a:pt x="271081" y="148424"/>
                </a:lnTo>
                <a:lnTo>
                  <a:pt x="272770" y="149174"/>
                </a:lnTo>
                <a:lnTo>
                  <a:pt x="275704" y="149174"/>
                </a:lnTo>
                <a:lnTo>
                  <a:pt x="276936" y="148869"/>
                </a:lnTo>
                <a:lnTo>
                  <a:pt x="278015" y="148107"/>
                </a:lnTo>
                <a:lnTo>
                  <a:pt x="280631" y="146100"/>
                </a:lnTo>
                <a:lnTo>
                  <a:pt x="281089" y="142570"/>
                </a:lnTo>
                <a:close/>
              </a:path>
              <a:path w="10356215" h="2386329" extrusionOk="0">
                <a:moveTo>
                  <a:pt x="307416" y="1245679"/>
                </a:moveTo>
                <a:lnTo>
                  <a:pt x="306641" y="1242123"/>
                </a:lnTo>
                <a:lnTo>
                  <a:pt x="301409" y="1238427"/>
                </a:lnTo>
                <a:lnTo>
                  <a:pt x="297865" y="1239189"/>
                </a:lnTo>
                <a:lnTo>
                  <a:pt x="294170" y="1244447"/>
                </a:lnTo>
                <a:lnTo>
                  <a:pt x="294944" y="1247978"/>
                </a:lnTo>
                <a:lnTo>
                  <a:pt x="297561" y="1249832"/>
                </a:lnTo>
                <a:lnTo>
                  <a:pt x="298488" y="1250594"/>
                </a:lnTo>
                <a:lnTo>
                  <a:pt x="299720" y="1250924"/>
                </a:lnTo>
                <a:lnTo>
                  <a:pt x="302641" y="1250924"/>
                </a:lnTo>
                <a:lnTo>
                  <a:pt x="304482" y="1249984"/>
                </a:lnTo>
                <a:lnTo>
                  <a:pt x="305562" y="1248295"/>
                </a:lnTo>
                <a:lnTo>
                  <a:pt x="307416" y="1245679"/>
                </a:lnTo>
                <a:close/>
              </a:path>
              <a:path w="10356215" h="2386329" extrusionOk="0">
                <a:moveTo>
                  <a:pt x="309257" y="122516"/>
                </a:moveTo>
                <a:lnTo>
                  <a:pt x="305562" y="117284"/>
                </a:lnTo>
                <a:lnTo>
                  <a:pt x="302018" y="116662"/>
                </a:lnTo>
                <a:lnTo>
                  <a:pt x="299402" y="118516"/>
                </a:lnTo>
                <a:lnTo>
                  <a:pt x="296786" y="120218"/>
                </a:lnTo>
                <a:lnTo>
                  <a:pt x="296176" y="123748"/>
                </a:lnTo>
                <a:lnTo>
                  <a:pt x="297865" y="126542"/>
                </a:lnTo>
                <a:lnTo>
                  <a:pt x="298945" y="128066"/>
                </a:lnTo>
                <a:lnTo>
                  <a:pt x="300799" y="128993"/>
                </a:lnTo>
                <a:lnTo>
                  <a:pt x="303720" y="128993"/>
                </a:lnTo>
                <a:lnTo>
                  <a:pt x="304952" y="128676"/>
                </a:lnTo>
                <a:lnTo>
                  <a:pt x="305879" y="127927"/>
                </a:lnTo>
                <a:lnTo>
                  <a:pt x="308495" y="126212"/>
                </a:lnTo>
                <a:lnTo>
                  <a:pt x="309257" y="122516"/>
                </a:lnTo>
                <a:close/>
              </a:path>
              <a:path w="10356215" h="2386329" extrusionOk="0">
                <a:moveTo>
                  <a:pt x="336511" y="1264158"/>
                </a:moveTo>
                <a:lnTo>
                  <a:pt x="335584" y="1260627"/>
                </a:lnTo>
                <a:lnTo>
                  <a:pt x="333070" y="1259078"/>
                </a:lnTo>
                <a:lnTo>
                  <a:pt x="332816" y="1258925"/>
                </a:lnTo>
                <a:lnTo>
                  <a:pt x="332816" y="1259078"/>
                </a:lnTo>
                <a:lnTo>
                  <a:pt x="330047" y="1257388"/>
                </a:lnTo>
                <a:lnTo>
                  <a:pt x="326504" y="1258150"/>
                </a:lnTo>
                <a:lnTo>
                  <a:pt x="324967" y="1260919"/>
                </a:lnTo>
                <a:lnTo>
                  <a:pt x="323265" y="1263548"/>
                </a:lnTo>
                <a:lnTo>
                  <a:pt x="324040" y="1267244"/>
                </a:lnTo>
                <a:lnTo>
                  <a:pt x="326809" y="1268793"/>
                </a:lnTo>
                <a:lnTo>
                  <a:pt x="326809" y="1268945"/>
                </a:lnTo>
                <a:lnTo>
                  <a:pt x="327736" y="1269403"/>
                </a:lnTo>
                <a:lnTo>
                  <a:pt x="328815" y="1269707"/>
                </a:lnTo>
                <a:lnTo>
                  <a:pt x="331736" y="1269707"/>
                </a:lnTo>
                <a:lnTo>
                  <a:pt x="333578" y="1268793"/>
                </a:lnTo>
                <a:lnTo>
                  <a:pt x="334810" y="1266952"/>
                </a:lnTo>
                <a:lnTo>
                  <a:pt x="336511" y="1264158"/>
                </a:lnTo>
                <a:close/>
              </a:path>
              <a:path w="10356215" h="2386329" extrusionOk="0">
                <a:moveTo>
                  <a:pt x="338353" y="104190"/>
                </a:moveTo>
                <a:lnTo>
                  <a:pt x="336664" y="101409"/>
                </a:lnTo>
                <a:lnTo>
                  <a:pt x="335127" y="98628"/>
                </a:lnTo>
                <a:lnTo>
                  <a:pt x="331584" y="97866"/>
                </a:lnTo>
                <a:lnTo>
                  <a:pt x="328815" y="99555"/>
                </a:lnTo>
                <a:lnTo>
                  <a:pt x="326034" y="101092"/>
                </a:lnTo>
                <a:lnTo>
                  <a:pt x="325120" y="104648"/>
                </a:lnTo>
                <a:lnTo>
                  <a:pt x="326809" y="107429"/>
                </a:lnTo>
                <a:lnTo>
                  <a:pt x="327888" y="109283"/>
                </a:lnTo>
                <a:lnTo>
                  <a:pt x="329882" y="110185"/>
                </a:lnTo>
                <a:lnTo>
                  <a:pt x="332816" y="110185"/>
                </a:lnTo>
                <a:lnTo>
                  <a:pt x="333895" y="109893"/>
                </a:lnTo>
                <a:lnTo>
                  <a:pt x="334810" y="109423"/>
                </a:lnTo>
                <a:lnTo>
                  <a:pt x="337426" y="107721"/>
                </a:lnTo>
                <a:lnTo>
                  <a:pt x="338353" y="104190"/>
                </a:lnTo>
                <a:close/>
              </a:path>
              <a:path w="10356215" h="2386329" extrusionOk="0">
                <a:moveTo>
                  <a:pt x="366369" y="1281264"/>
                </a:moveTo>
                <a:lnTo>
                  <a:pt x="365290" y="1277721"/>
                </a:lnTo>
                <a:lnTo>
                  <a:pt x="359752" y="1274648"/>
                </a:lnTo>
                <a:lnTo>
                  <a:pt x="356209" y="1275715"/>
                </a:lnTo>
                <a:lnTo>
                  <a:pt x="353136" y="1281264"/>
                </a:lnTo>
                <a:lnTo>
                  <a:pt x="354215" y="1284808"/>
                </a:lnTo>
                <a:lnTo>
                  <a:pt x="356984" y="1286370"/>
                </a:lnTo>
                <a:lnTo>
                  <a:pt x="357911" y="1286827"/>
                </a:lnTo>
                <a:lnTo>
                  <a:pt x="358825" y="1287119"/>
                </a:lnTo>
                <a:lnTo>
                  <a:pt x="361759" y="1287119"/>
                </a:lnTo>
                <a:lnTo>
                  <a:pt x="363753" y="1286040"/>
                </a:lnTo>
                <a:lnTo>
                  <a:pt x="364832" y="1284033"/>
                </a:lnTo>
                <a:lnTo>
                  <a:pt x="366369" y="1281264"/>
                </a:lnTo>
                <a:close/>
              </a:path>
              <a:path w="10356215" h="2386329" extrusionOk="0">
                <a:moveTo>
                  <a:pt x="368376" y="87223"/>
                </a:moveTo>
                <a:lnTo>
                  <a:pt x="366991" y="84455"/>
                </a:lnTo>
                <a:lnTo>
                  <a:pt x="365442" y="81521"/>
                </a:lnTo>
                <a:lnTo>
                  <a:pt x="361911" y="80467"/>
                </a:lnTo>
                <a:lnTo>
                  <a:pt x="359143" y="82003"/>
                </a:lnTo>
                <a:lnTo>
                  <a:pt x="356209" y="83527"/>
                </a:lnTo>
                <a:lnTo>
                  <a:pt x="355282" y="87071"/>
                </a:lnTo>
                <a:lnTo>
                  <a:pt x="356831" y="89852"/>
                </a:lnTo>
                <a:lnTo>
                  <a:pt x="357746" y="91846"/>
                </a:lnTo>
                <a:lnTo>
                  <a:pt x="359752" y="92925"/>
                </a:lnTo>
                <a:lnTo>
                  <a:pt x="362826" y="92925"/>
                </a:lnTo>
                <a:lnTo>
                  <a:pt x="363753" y="92633"/>
                </a:lnTo>
                <a:lnTo>
                  <a:pt x="364528" y="92163"/>
                </a:lnTo>
                <a:lnTo>
                  <a:pt x="367449" y="90614"/>
                </a:lnTo>
                <a:lnTo>
                  <a:pt x="368376" y="87223"/>
                </a:lnTo>
                <a:close/>
              </a:path>
              <a:path w="10356215" h="2386329" extrusionOk="0">
                <a:moveTo>
                  <a:pt x="397002" y="1296670"/>
                </a:moveTo>
                <a:lnTo>
                  <a:pt x="395922" y="1293304"/>
                </a:lnTo>
                <a:lnTo>
                  <a:pt x="390080" y="1290510"/>
                </a:lnTo>
                <a:lnTo>
                  <a:pt x="386689" y="1291742"/>
                </a:lnTo>
                <a:lnTo>
                  <a:pt x="385305" y="1294536"/>
                </a:lnTo>
                <a:lnTo>
                  <a:pt x="383921" y="1297444"/>
                </a:lnTo>
                <a:lnTo>
                  <a:pt x="385152" y="1300835"/>
                </a:lnTo>
                <a:lnTo>
                  <a:pt x="387921" y="1302245"/>
                </a:lnTo>
                <a:lnTo>
                  <a:pt x="388848" y="1302689"/>
                </a:lnTo>
                <a:lnTo>
                  <a:pt x="389623" y="1302854"/>
                </a:lnTo>
                <a:lnTo>
                  <a:pt x="392696" y="1302854"/>
                </a:lnTo>
                <a:lnTo>
                  <a:pt x="394703" y="1301623"/>
                </a:lnTo>
                <a:lnTo>
                  <a:pt x="395770" y="1299616"/>
                </a:lnTo>
                <a:lnTo>
                  <a:pt x="397002" y="1296670"/>
                </a:lnTo>
                <a:close/>
              </a:path>
              <a:path w="10356215" h="2386329" extrusionOk="0">
                <a:moveTo>
                  <a:pt x="399313" y="71818"/>
                </a:moveTo>
                <a:lnTo>
                  <a:pt x="396544" y="65963"/>
                </a:lnTo>
                <a:lnTo>
                  <a:pt x="393153" y="64744"/>
                </a:lnTo>
                <a:lnTo>
                  <a:pt x="390232" y="66116"/>
                </a:lnTo>
                <a:lnTo>
                  <a:pt x="387464" y="67500"/>
                </a:lnTo>
                <a:lnTo>
                  <a:pt x="386232" y="71056"/>
                </a:lnTo>
                <a:lnTo>
                  <a:pt x="387616" y="73825"/>
                </a:lnTo>
                <a:lnTo>
                  <a:pt x="388543" y="75984"/>
                </a:lnTo>
                <a:lnTo>
                  <a:pt x="390537" y="77228"/>
                </a:lnTo>
                <a:lnTo>
                  <a:pt x="393623" y="77228"/>
                </a:lnTo>
                <a:lnTo>
                  <a:pt x="394385" y="77063"/>
                </a:lnTo>
                <a:lnTo>
                  <a:pt x="398081" y="75209"/>
                </a:lnTo>
                <a:lnTo>
                  <a:pt x="399313" y="71818"/>
                </a:lnTo>
                <a:close/>
              </a:path>
              <a:path w="10356215" h="2386329" extrusionOk="0">
                <a:moveTo>
                  <a:pt x="428561" y="1310563"/>
                </a:moveTo>
                <a:lnTo>
                  <a:pt x="427177" y="1307160"/>
                </a:lnTo>
                <a:lnTo>
                  <a:pt x="421322" y="1304683"/>
                </a:lnTo>
                <a:lnTo>
                  <a:pt x="417944" y="1306093"/>
                </a:lnTo>
                <a:lnTo>
                  <a:pt x="415480" y="1311948"/>
                </a:lnTo>
                <a:lnTo>
                  <a:pt x="416864" y="1315326"/>
                </a:lnTo>
                <a:lnTo>
                  <a:pt x="419785" y="1316558"/>
                </a:lnTo>
                <a:lnTo>
                  <a:pt x="420560" y="1316863"/>
                </a:lnTo>
                <a:lnTo>
                  <a:pt x="421322" y="1317028"/>
                </a:lnTo>
                <a:lnTo>
                  <a:pt x="424256" y="1317028"/>
                </a:lnTo>
                <a:lnTo>
                  <a:pt x="426402" y="1315631"/>
                </a:lnTo>
                <a:lnTo>
                  <a:pt x="428561" y="1310563"/>
                </a:lnTo>
                <a:close/>
              </a:path>
              <a:path w="10356215" h="2386329" extrusionOk="0">
                <a:moveTo>
                  <a:pt x="431025" y="57962"/>
                </a:moveTo>
                <a:lnTo>
                  <a:pt x="428561" y="52095"/>
                </a:lnTo>
                <a:lnTo>
                  <a:pt x="425183" y="50698"/>
                </a:lnTo>
                <a:lnTo>
                  <a:pt x="422249" y="51930"/>
                </a:lnTo>
                <a:lnTo>
                  <a:pt x="419328" y="53187"/>
                </a:lnTo>
                <a:lnTo>
                  <a:pt x="417944" y="56565"/>
                </a:lnTo>
                <a:lnTo>
                  <a:pt x="419176" y="59499"/>
                </a:lnTo>
                <a:lnTo>
                  <a:pt x="420103" y="61645"/>
                </a:lnTo>
                <a:lnTo>
                  <a:pt x="422249" y="63042"/>
                </a:lnTo>
                <a:lnTo>
                  <a:pt x="425183" y="63042"/>
                </a:lnTo>
                <a:lnTo>
                  <a:pt x="425945" y="62877"/>
                </a:lnTo>
                <a:lnTo>
                  <a:pt x="426720" y="62572"/>
                </a:lnTo>
                <a:lnTo>
                  <a:pt x="429641" y="61341"/>
                </a:lnTo>
                <a:lnTo>
                  <a:pt x="431025" y="57962"/>
                </a:lnTo>
                <a:close/>
              </a:path>
              <a:path w="10356215" h="2386329" extrusionOk="0">
                <a:moveTo>
                  <a:pt x="460743" y="1322730"/>
                </a:moveTo>
                <a:lnTo>
                  <a:pt x="459193" y="1319479"/>
                </a:lnTo>
                <a:lnTo>
                  <a:pt x="456120" y="1318425"/>
                </a:lnTo>
                <a:lnTo>
                  <a:pt x="453199" y="1317332"/>
                </a:lnTo>
                <a:lnTo>
                  <a:pt x="449808" y="1318882"/>
                </a:lnTo>
                <a:lnTo>
                  <a:pt x="448729" y="1321790"/>
                </a:lnTo>
                <a:lnTo>
                  <a:pt x="447649" y="1324889"/>
                </a:lnTo>
                <a:lnTo>
                  <a:pt x="449186" y="1328115"/>
                </a:lnTo>
                <a:lnTo>
                  <a:pt x="452272" y="1329207"/>
                </a:lnTo>
                <a:lnTo>
                  <a:pt x="452882" y="1329499"/>
                </a:lnTo>
                <a:lnTo>
                  <a:pt x="453504" y="1329651"/>
                </a:lnTo>
                <a:lnTo>
                  <a:pt x="456577" y="1329651"/>
                </a:lnTo>
                <a:lnTo>
                  <a:pt x="458736" y="1328115"/>
                </a:lnTo>
                <a:lnTo>
                  <a:pt x="459663" y="1325803"/>
                </a:lnTo>
                <a:lnTo>
                  <a:pt x="460743" y="1322730"/>
                </a:lnTo>
                <a:close/>
              </a:path>
              <a:path w="10356215" h="2386329" extrusionOk="0">
                <a:moveTo>
                  <a:pt x="463359" y="45923"/>
                </a:moveTo>
                <a:lnTo>
                  <a:pt x="462280" y="42849"/>
                </a:lnTo>
                <a:lnTo>
                  <a:pt x="461200" y="39928"/>
                </a:lnTo>
                <a:lnTo>
                  <a:pt x="457962" y="38379"/>
                </a:lnTo>
                <a:lnTo>
                  <a:pt x="454888" y="39319"/>
                </a:lnTo>
                <a:lnTo>
                  <a:pt x="451967" y="40373"/>
                </a:lnTo>
                <a:lnTo>
                  <a:pt x="450265" y="43789"/>
                </a:lnTo>
                <a:lnTo>
                  <a:pt x="452272" y="49161"/>
                </a:lnTo>
                <a:lnTo>
                  <a:pt x="454431" y="50546"/>
                </a:lnTo>
                <a:lnTo>
                  <a:pt x="458114" y="50546"/>
                </a:lnTo>
                <a:lnTo>
                  <a:pt x="458736" y="50253"/>
                </a:lnTo>
                <a:lnTo>
                  <a:pt x="461810" y="49161"/>
                </a:lnTo>
                <a:lnTo>
                  <a:pt x="463359" y="45923"/>
                </a:lnTo>
                <a:close/>
              </a:path>
              <a:path w="10356215" h="2386329" extrusionOk="0">
                <a:moveTo>
                  <a:pt x="493522" y="1333360"/>
                </a:moveTo>
                <a:lnTo>
                  <a:pt x="491832" y="1330121"/>
                </a:lnTo>
                <a:lnTo>
                  <a:pt x="485673" y="1328267"/>
                </a:lnTo>
                <a:lnTo>
                  <a:pt x="482447" y="1329982"/>
                </a:lnTo>
                <a:lnTo>
                  <a:pt x="480593" y="1336128"/>
                </a:lnTo>
                <a:lnTo>
                  <a:pt x="482282" y="1339367"/>
                </a:lnTo>
                <a:lnTo>
                  <a:pt x="485368" y="1340307"/>
                </a:lnTo>
                <a:lnTo>
                  <a:pt x="485978" y="1340446"/>
                </a:lnTo>
                <a:lnTo>
                  <a:pt x="489521" y="1340446"/>
                </a:lnTo>
                <a:lnTo>
                  <a:pt x="491832" y="1338922"/>
                </a:lnTo>
                <a:lnTo>
                  <a:pt x="492709" y="1336128"/>
                </a:lnTo>
                <a:lnTo>
                  <a:pt x="493522" y="1333360"/>
                </a:lnTo>
                <a:close/>
              </a:path>
              <a:path w="10356215" h="2386329" extrusionOk="0">
                <a:moveTo>
                  <a:pt x="496138" y="35458"/>
                </a:moveTo>
                <a:lnTo>
                  <a:pt x="495223" y="32359"/>
                </a:lnTo>
                <a:lnTo>
                  <a:pt x="494449" y="29286"/>
                </a:lnTo>
                <a:lnTo>
                  <a:pt x="491223" y="27584"/>
                </a:lnTo>
                <a:lnTo>
                  <a:pt x="485063" y="29438"/>
                </a:lnTo>
                <a:lnTo>
                  <a:pt x="483209" y="32677"/>
                </a:lnTo>
                <a:lnTo>
                  <a:pt x="484136" y="35775"/>
                </a:lnTo>
                <a:lnTo>
                  <a:pt x="484911" y="38227"/>
                </a:lnTo>
                <a:lnTo>
                  <a:pt x="487210" y="39763"/>
                </a:lnTo>
                <a:lnTo>
                  <a:pt x="490905" y="39763"/>
                </a:lnTo>
                <a:lnTo>
                  <a:pt x="494449" y="38696"/>
                </a:lnTo>
                <a:lnTo>
                  <a:pt x="496138" y="35458"/>
                </a:lnTo>
                <a:close/>
              </a:path>
              <a:path w="10356215" h="2386329" extrusionOk="0">
                <a:moveTo>
                  <a:pt x="526783" y="1342148"/>
                </a:moveTo>
                <a:lnTo>
                  <a:pt x="524929" y="1339049"/>
                </a:lnTo>
                <a:lnTo>
                  <a:pt x="518769" y="1337525"/>
                </a:lnTo>
                <a:lnTo>
                  <a:pt x="515696" y="1339367"/>
                </a:lnTo>
                <a:lnTo>
                  <a:pt x="514921" y="1342440"/>
                </a:lnTo>
                <a:lnTo>
                  <a:pt x="514159" y="1345679"/>
                </a:lnTo>
                <a:lnTo>
                  <a:pt x="516001" y="1348765"/>
                </a:lnTo>
                <a:lnTo>
                  <a:pt x="519074" y="1349540"/>
                </a:lnTo>
                <a:lnTo>
                  <a:pt x="519544" y="1349705"/>
                </a:lnTo>
                <a:lnTo>
                  <a:pt x="523087" y="1349705"/>
                </a:lnTo>
                <a:lnTo>
                  <a:pt x="525386" y="1347851"/>
                </a:lnTo>
                <a:lnTo>
                  <a:pt x="526008" y="1345234"/>
                </a:lnTo>
                <a:lnTo>
                  <a:pt x="526783" y="1342148"/>
                </a:lnTo>
                <a:close/>
              </a:path>
              <a:path w="10356215" h="2386329" extrusionOk="0">
                <a:moveTo>
                  <a:pt x="529551" y="26670"/>
                </a:moveTo>
                <a:lnTo>
                  <a:pt x="528002" y="20497"/>
                </a:lnTo>
                <a:lnTo>
                  <a:pt x="524929" y="18656"/>
                </a:lnTo>
                <a:lnTo>
                  <a:pt x="518769" y="20193"/>
                </a:lnTo>
                <a:lnTo>
                  <a:pt x="516775" y="23291"/>
                </a:lnTo>
                <a:lnTo>
                  <a:pt x="517613" y="26670"/>
                </a:lnTo>
                <a:lnTo>
                  <a:pt x="518160" y="28968"/>
                </a:lnTo>
                <a:lnTo>
                  <a:pt x="520471" y="30822"/>
                </a:lnTo>
                <a:lnTo>
                  <a:pt x="523544" y="30822"/>
                </a:lnTo>
                <a:lnTo>
                  <a:pt x="524002" y="30670"/>
                </a:lnTo>
                <a:lnTo>
                  <a:pt x="524471" y="30670"/>
                </a:lnTo>
                <a:lnTo>
                  <a:pt x="527545" y="29895"/>
                </a:lnTo>
                <a:lnTo>
                  <a:pt x="529551" y="26670"/>
                </a:lnTo>
                <a:close/>
              </a:path>
              <a:path w="10356215" h="2386329" extrusionOk="0">
                <a:moveTo>
                  <a:pt x="560489" y="1349375"/>
                </a:moveTo>
                <a:lnTo>
                  <a:pt x="558482" y="1346301"/>
                </a:lnTo>
                <a:lnTo>
                  <a:pt x="555409" y="1345679"/>
                </a:lnTo>
                <a:lnTo>
                  <a:pt x="552183" y="1345069"/>
                </a:lnTo>
                <a:lnTo>
                  <a:pt x="549249" y="1347063"/>
                </a:lnTo>
                <a:lnTo>
                  <a:pt x="548640" y="1350302"/>
                </a:lnTo>
                <a:lnTo>
                  <a:pt x="548017" y="1353388"/>
                </a:lnTo>
                <a:lnTo>
                  <a:pt x="550024" y="1356474"/>
                </a:lnTo>
                <a:lnTo>
                  <a:pt x="553250" y="1357083"/>
                </a:lnTo>
                <a:lnTo>
                  <a:pt x="556945" y="1357083"/>
                </a:lnTo>
                <a:lnTo>
                  <a:pt x="559409" y="1355242"/>
                </a:lnTo>
                <a:lnTo>
                  <a:pt x="559879" y="1352473"/>
                </a:lnTo>
                <a:lnTo>
                  <a:pt x="560489" y="1349375"/>
                </a:lnTo>
                <a:close/>
              </a:path>
              <a:path w="10356215" h="2386329" extrusionOk="0">
                <a:moveTo>
                  <a:pt x="563257" y="19723"/>
                </a:moveTo>
                <a:lnTo>
                  <a:pt x="562025" y="13411"/>
                </a:lnTo>
                <a:lnTo>
                  <a:pt x="559104" y="11404"/>
                </a:lnTo>
                <a:lnTo>
                  <a:pt x="555866" y="12026"/>
                </a:lnTo>
                <a:lnTo>
                  <a:pt x="552792" y="12649"/>
                </a:lnTo>
                <a:lnTo>
                  <a:pt x="550786" y="15582"/>
                </a:lnTo>
                <a:lnTo>
                  <a:pt x="551408" y="18821"/>
                </a:lnTo>
                <a:lnTo>
                  <a:pt x="551865" y="21577"/>
                </a:lnTo>
                <a:lnTo>
                  <a:pt x="554329" y="23431"/>
                </a:lnTo>
                <a:lnTo>
                  <a:pt x="557720" y="23431"/>
                </a:lnTo>
                <a:lnTo>
                  <a:pt x="558025" y="23291"/>
                </a:lnTo>
                <a:lnTo>
                  <a:pt x="561263" y="22809"/>
                </a:lnTo>
                <a:lnTo>
                  <a:pt x="563257" y="19723"/>
                </a:lnTo>
                <a:close/>
              </a:path>
              <a:path w="10356215" h="2386329" extrusionOk="0">
                <a:moveTo>
                  <a:pt x="594512" y="1354772"/>
                </a:moveTo>
                <a:lnTo>
                  <a:pt x="592353" y="1351864"/>
                </a:lnTo>
                <a:lnTo>
                  <a:pt x="589280" y="1351381"/>
                </a:lnTo>
                <a:lnTo>
                  <a:pt x="586041" y="1350924"/>
                </a:lnTo>
                <a:lnTo>
                  <a:pt x="583120" y="1353096"/>
                </a:lnTo>
                <a:lnTo>
                  <a:pt x="582663" y="1356334"/>
                </a:lnTo>
                <a:lnTo>
                  <a:pt x="582193" y="1359408"/>
                </a:lnTo>
                <a:lnTo>
                  <a:pt x="584504" y="1362329"/>
                </a:lnTo>
                <a:lnTo>
                  <a:pt x="587578" y="1362786"/>
                </a:lnTo>
                <a:lnTo>
                  <a:pt x="591273" y="1362786"/>
                </a:lnTo>
                <a:lnTo>
                  <a:pt x="593737" y="1360805"/>
                </a:lnTo>
                <a:lnTo>
                  <a:pt x="594207" y="1357858"/>
                </a:lnTo>
                <a:lnTo>
                  <a:pt x="594512" y="1354772"/>
                </a:lnTo>
                <a:close/>
              </a:path>
              <a:path w="10356215" h="2386329" extrusionOk="0">
                <a:moveTo>
                  <a:pt x="597281" y="14490"/>
                </a:moveTo>
                <a:lnTo>
                  <a:pt x="596823" y="11252"/>
                </a:lnTo>
                <a:lnTo>
                  <a:pt x="596506" y="8166"/>
                </a:lnTo>
                <a:lnTo>
                  <a:pt x="593585" y="5854"/>
                </a:lnTo>
                <a:lnTo>
                  <a:pt x="587273" y="6781"/>
                </a:lnTo>
                <a:lnTo>
                  <a:pt x="584962" y="9715"/>
                </a:lnTo>
                <a:lnTo>
                  <a:pt x="585889" y="15722"/>
                </a:lnTo>
                <a:lnTo>
                  <a:pt x="588352" y="17881"/>
                </a:lnTo>
                <a:lnTo>
                  <a:pt x="591896" y="17881"/>
                </a:lnTo>
                <a:lnTo>
                  <a:pt x="595122" y="17411"/>
                </a:lnTo>
                <a:lnTo>
                  <a:pt x="597281" y="14490"/>
                </a:lnTo>
                <a:close/>
              </a:path>
              <a:path w="10356215" h="2386329" extrusionOk="0">
                <a:moveTo>
                  <a:pt x="628840" y="1358315"/>
                </a:moveTo>
                <a:lnTo>
                  <a:pt x="626529" y="1355559"/>
                </a:lnTo>
                <a:lnTo>
                  <a:pt x="620217" y="1354950"/>
                </a:lnTo>
                <a:lnTo>
                  <a:pt x="617296" y="1357414"/>
                </a:lnTo>
                <a:lnTo>
                  <a:pt x="616991" y="1360474"/>
                </a:lnTo>
                <a:lnTo>
                  <a:pt x="616826" y="1363713"/>
                </a:lnTo>
                <a:lnTo>
                  <a:pt x="619137" y="1366507"/>
                </a:lnTo>
                <a:lnTo>
                  <a:pt x="622376" y="1366799"/>
                </a:lnTo>
                <a:lnTo>
                  <a:pt x="625754" y="1366799"/>
                </a:lnTo>
                <a:lnTo>
                  <a:pt x="628218" y="1364653"/>
                </a:lnTo>
                <a:lnTo>
                  <a:pt x="628840" y="1358315"/>
                </a:lnTo>
                <a:close/>
              </a:path>
              <a:path w="10356215" h="2386329" extrusionOk="0">
                <a:moveTo>
                  <a:pt x="631609" y="10947"/>
                </a:moveTo>
                <a:lnTo>
                  <a:pt x="630999" y="4635"/>
                </a:lnTo>
                <a:lnTo>
                  <a:pt x="628218" y="2311"/>
                </a:lnTo>
                <a:lnTo>
                  <a:pt x="625144" y="2463"/>
                </a:lnTo>
                <a:lnTo>
                  <a:pt x="621906" y="2781"/>
                </a:lnTo>
                <a:lnTo>
                  <a:pt x="619607" y="5562"/>
                </a:lnTo>
                <a:lnTo>
                  <a:pt x="619912" y="8801"/>
                </a:lnTo>
                <a:lnTo>
                  <a:pt x="620064" y="11734"/>
                </a:lnTo>
                <a:lnTo>
                  <a:pt x="622681" y="14020"/>
                </a:lnTo>
                <a:lnTo>
                  <a:pt x="626071" y="14020"/>
                </a:lnTo>
                <a:lnTo>
                  <a:pt x="629297" y="13716"/>
                </a:lnTo>
                <a:lnTo>
                  <a:pt x="631609" y="10947"/>
                </a:lnTo>
                <a:close/>
              </a:path>
              <a:path w="10356215" h="2386329" extrusionOk="0">
                <a:moveTo>
                  <a:pt x="663321" y="1360322"/>
                </a:moveTo>
                <a:lnTo>
                  <a:pt x="660857" y="1357566"/>
                </a:lnTo>
                <a:lnTo>
                  <a:pt x="657631" y="1357566"/>
                </a:lnTo>
                <a:lnTo>
                  <a:pt x="654392" y="1357414"/>
                </a:lnTo>
                <a:lnTo>
                  <a:pt x="651776" y="1359865"/>
                </a:lnTo>
                <a:lnTo>
                  <a:pt x="651471" y="1366177"/>
                </a:lnTo>
                <a:lnTo>
                  <a:pt x="653935" y="1368793"/>
                </a:lnTo>
                <a:lnTo>
                  <a:pt x="657161" y="1368971"/>
                </a:lnTo>
                <a:lnTo>
                  <a:pt x="660400" y="1368971"/>
                </a:lnTo>
                <a:lnTo>
                  <a:pt x="663016" y="1366634"/>
                </a:lnTo>
                <a:lnTo>
                  <a:pt x="663321" y="1360322"/>
                </a:lnTo>
                <a:close/>
              </a:path>
              <a:path w="10356215" h="2386329" extrusionOk="0">
                <a:moveTo>
                  <a:pt x="666089" y="9245"/>
                </a:moveTo>
                <a:lnTo>
                  <a:pt x="665784" y="2781"/>
                </a:lnTo>
                <a:lnTo>
                  <a:pt x="663168" y="304"/>
                </a:lnTo>
                <a:lnTo>
                  <a:pt x="659930" y="469"/>
                </a:lnTo>
                <a:lnTo>
                  <a:pt x="656704" y="469"/>
                </a:lnTo>
                <a:lnTo>
                  <a:pt x="654240" y="3238"/>
                </a:lnTo>
                <a:lnTo>
                  <a:pt x="654545" y="9563"/>
                </a:lnTo>
                <a:lnTo>
                  <a:pt x="657009" y="12026"/>
                </a:lnTo>
                <a:lnTo>
                  <a:pt x="660400" y="12026"/>
                </a:lnTo>
                <a:lnTo>
                  <a:pt x="663473" y="11861"/>
                </a:lnTo>
                <a:lnTo>
                  <a:pt x="666089" y="9245"/>
                </a:lnTo>
                <a:close/>
              </a:path>
              <a:path w="10356215" h="2386329" extrusionOk="0">
                <a:moveTo>
                  <a:pt x="697801" y="1360474"/>
                </a:moveTo>
                <a:lnTo>
                  <a:pt x="695185" y="1357858"/>
                </a:lnTo>
                <a:lnTo>
                  <a:pt x="691959" y="1358011"/>
                </a:lnTo>
                <a:lnTo>
                  <a:pt x="688721" y="1358011"/>
                </a:lnTo>
                <a:lnTo>
                  <a:pt x="686257" y="1360639"/>
                </a:lnTo>
                <a:lnTo>
                  <a:pt x="686257" y="1366951"/>
                </a:lnTo>
                <a:lnTo>
                  <a:pt x="688873" y="1369568"/>
                </a:lnTo>
                <a:lnTo>
                  <a:pt x="692111" y="1369568"/>
                </a:lnTo>
                <a:lnTo>
                  <a:pt x="695185" y="1369415"/>
                </a:lnTo>
                <a:lnTo>
                  <a:pt x="697801" y="1366799"/>
                </a:lnTo>
                <a:lnTo>
                  <a:pt x="697801" y="1360474"/>
                </a:lnTo>
                <a:close/>
              </a:path>
              <a:path w="10356215" h="2386329" extrusionOk="0">
                <a:moveTo>
                  <a:pt x="700570" y="2781"/>
                </a:moveTo>
                <a:lnTo>
                  <a:pt x="698106" y="177"/>
                </a:lnTo>
                <a:lnTo>
                  <a:pt x="694880" y="177"/>
                </a:lnTo>
                <a:lnTo>
                  <a:pt x="694880" y="0"/>
                </a:lnTo>
                <a:lnTo>
                  <a:pt x="691642" y="0"/>
                </a:lnTo>
                <a:lnTo>
                  <a:pt x="689025" y="2616"/>
                </a:lnTo>
                <a:lnTo>
                  <a:pt x="689013" y="6007"/>
                </a:lnTo>
                <a:lnTo>
                  <a:pt x="688873" y="8940"/>
                </a:lnTo>
                <a:lnTo>
                  <a:pt x="691489" y="11557"/>
                </a:lnTo>
                <a:lnTo>
                  <a:pt x="694728" y="11734"/>
                </a:lnTo>
                <a:lnTo>
                  <a:pt x="694728" y="11557"/>
                </a:lnTo>
                <a:lnTo>
                  <a:pt x="697801" y="11734"/>
                </a:lnTo>
                <a:lnTo>
                  <a:pt x="697979" y="11557"/>
                </a:lnTo>
                <a:lnTo>
                  <a:pt x="700417" y="9105"/>
                </a:lnTo>
                <a:lnTo>
                  <a:pt x="700570" y="6007"/>
                </a:lnTo>
                <a:lnTo>
                  <a:pt x="700570" y="2781"/>
                </a:lnTo>
                <a:close/>
              </a:path>
              <a:path w="10356215" h="2386329" extrusionOk="0">
                <a:moveTo>
                  <a:pt x="732599" y="1365262"/>
                </a:moveTo>
                <a:lnTo>
                  <a:pt x="732282" y="1362036"/>
                </a:lnTo>
                <a:lnTo>
                  <a:pt x="732129" y="1358938"/>
                </a:lnTo>
                <a:lnTo>
                  <a:pt x="729361" y="1356474"/>
                </a:lnTo>
                <a:lnTo>
                  <a:pt x="726287" y="1356791"/>
                </a:lnTo>
                <a:lnTo>
                  <a:pt x="723049" y="1356944"/>
                </a:lnTo>
                <a:lnTo>
                  <a:pt x="720585" y="1359573"/>
                </a:lnTo>
                <a:lnTo>
                  <a:pt x="720890" y="1362786"/>
                </a:lnTo>
                <a:lnTo>
                  <a:pt x="721042" y="1365885"/>
                </a:lnTo>
                <a:lnTo>
                  <a:pt x="723506" y="1368183"/>
                </a:lnTo>
                <a:lnTo>
                  <a:pt x="726897" y="1368183"/>
                </a:lnTo>
                <a:lnTo>
                  <a:pt x="730135" y="1368031"/>
                </a:lnTo>
                <a:lnTo>
                  <a:pt x="732599" y="1365262"/>
                </a:lnTo>
                <a:close/>
              </a:path>
              <a:path w="10356215" h="2386329" extrusionOk="0">
                <a:moveTo>
                  <a:pt x="735368" y="4470"/>
                </a:moveTo>
                <a:lnTo>
                  <a:pt x="732904" y="1714"/>
                </a:lnTo>
                <a:lnTo>
                  <a:pt x="729818" y="1549"/>
                </a:lnTo>
                <a:lnTo>
                  <a:pt x="726592" y="1231"/>
                </a:lnTo>
                <a:lnTo>
                  <a:pt x="723823" y="3695"/>
                </a:lnTo>
                <a:lnTo>
                  <a:pt x="723671" y="6946"/>
                </a:lnTo>
                <a:lnTo>
                  <a:pt x="723353" y="10020"/>
                </a:lnTo>
                <a:lnTo>
                  <a:pt x="725817" y="12788"/>
                </a:lnTo>
                <a:lnTo>
                  <a:pt x="729056" y="13106"/>
                </a:lnTo>
                <a:lnTo>
                  <a:pt x="732434" y="13106"/>
                </a:lnTo>
                <a:lnTo>
                  <a:pt x="734898" y="10807"/>
                </a:lnTo>
                <a:lnTo>
                  <a:pt x="735215" y="7708"/>
                </a:lnTo>
                <a:lnTo>
                  <a:pt x="735368" y="4470"/>
                </a:lnTo>
                <a:close/>
              </a:path>
              <a:path w="10356215" h="2386329" extrusionOk="0">
                <a:moveTo>
                  <a:pt x="767232" y="1362036"/>
                </a:moveTo>
                <a:lnTo>
                  <a:pt x="766762" y="1358798"/>
                </a:lnTo>
                <a:lnTo>
                  <a:pt x="766457" y="1355559"/>
                </a:lnTo>
                <a:lnTo>
                  <a:pt x="763536" y="1353388"/>
                </a:lnTo>
                <a:lnTo>
                  <a:pt x="757224" y="1354010"/>
                </a:lnTo>
                <a:lnTo>
                  <a:pt x="754913" y="1356944"/>
                </a:lnTo>
                <a:lnTo>
                  <a:pt x="755370" y="1360182"/>
                </a:lnTo>
                <a:lnTo>
                  <a:pt x="755688" y="1363091"/>
                </a:lnTo>
                <a:lnTo>
                  <a:pt x="758151" y="1365262"/>
                </a:lnTo>
                <a:lnTo>
                  <a:pt x="761682" y="1365262"/>
                </a:lnTo>
                <a:lnTo>
                  <a:pt x="764921" y="1364792"/>
                </a:lnTo>
                <a:lnTo>
                  <a:pt x="767232" y="1362036"/>
                </a:lnTo>
                <a:close/>
              </a:path>
              <a:path w="10356215" h="2386329" extrusionOk="0">
                <a:moveTo>
                  <a:pt x="770001" y="8013"/>
                </a:moveTo>
                <a:lnTo>
                  <a:pt x="767689" y="5092"/>
                </a:lnTo>
                <a:lnTo>
                  <a:pt x="764463" y="4775"/>
                </a:lnTo>
                <a:lnTo>
                  <a:pt x="764463" y="4635"/>
                </a:lnTo>
                <a:lnTo>
                  <a:pt x="761377" y="4318"/>
                </a:lnTo>
                <a:lnTo>
                  <a:pt x="758456" y="6629"/>
                </a:lnTo>
                <a:lnTo>
                  <a:pt x="758151" y="9715"/>
                </a:lnTo>
                <a:lnTo>
                  <a:pt x="757682" y="12966"/>
                </a:lnTo>
                <a:lnTo>
                  <a:pt x="759993" y="15722"/>
                </a:lnTo>
                <a:lnTo>
                  <a:pt x="763231" y="16192"/>
                </a:lnTo>
                <a:lnTo>
                  <a:pt x="766762" y="16192"/>
                </a:lnTo>
                <a:lnTo>
                  <a:pt x="769226" y="14020"/>
                </a:lnTo>
                <a:lnTo>
                  <a:pt x="769543" y="11112"/>
                </a:lnTo>
                <a:lnTo>
                  <a:pt x="770001" y="8013"/>
                </a:lnTo>
                <a:close/>
              </a:path>
              <a:path w="10356215" h="2386329" extrusionOk="0">
                <a:moveTo>
                  <a:pt x="801560" y="1356944"/>
                </a:moveTo>
                <a:lnTo>
                  <a:pt x="801103" y="1353705"/>
                </a:lnTo>
                <a:lnTo>
                  <a:pt x="800481" y="1350606"/>
                </a:lnTo>
                <a:lnTo>
                  <a:pt x="797560" y="1348473"/>
                </a:lnTo>
                <a:lnTo>
                  <a:pt x="794473" y="1348917"/>
                </a:lnTo>
                <a:lnTo>
                  <a:pt x="791248" y="1349540"/>
                </a:lnTo>
                <a:lnTo>
                  <a:pt x="789089" y="1352473"/>
                </a:lnTo>
                <a:lnTo>
                  <a:pt x="789711" y="1355559"/>
                </a:lnTo>
                <a:lnTo>
                  <a:pt x="790168" y="1358468"/>
                </a:lnTo>
                <a:lnTo>
                  <a:pt x="792632" y="1360474"/>
                </a:lnTo>
                <a:lnTo>
                  <a:pt x="796023" y="1360474"/>
                </a:lnTo>
                <a:lnTo>
                  <a:pt x="796328" y="1360322"/>
                </a:lnTo>
                <a:lnTo>
                  <a:pt x="799401" y="1359865"/>
                </a:lnTo>
                <a:lnTo>
                  <a:pt x="801560" y="1356944"/>
                </a:lnTo>
                <a:close/>
              </a:path>
              <a:path w="10356215" h="2386329" extrusionOk="0">
                <a:moveTo>
                  <a:pt x="804329" y="13106"/>
                </a:moveTo>
                <a:lnTo>
                  <a:pt x="802170" y="10172"/>
                </a:lnTo>
                <a:lnTo>
                  <a:pt x="799096" y="9715"/>
                </a:lnTo>
                <a:lnTo>
                  <a:pt x="795858" y="9105"/>
                </a:lnTo>
                <a:lnTo>
                  <a:pt x="792937" y="11252"/>
                </a:lnTo>
                <a:lnTo>
                  <a:pt x="792480" y="14338"/>
                </a:lnTo>
                <a:lnTo>
                  <a:pt x="791857" y="17576"/>
                </a:lnTo>
                <a:lnTo>
                  <a:pt x="794016" y="20497"/>
                </a:lnTo>
                <a:lnTo>
                  <a:pt x="797090" y="20980"/>
                </a:lnTo>
                <a:lnTo>
                  <a:pt x="797560" y="21120"/>
                </a:lnTo>
                <a:lnTo>
                  <a:pt x="800938" y="21120"/>
                </a:lnTo>
                <a:lnTo>
                  <a:pt x="803402" y="19113"/>
                </a:lnTo>
                <a:lnTo>
                  <a:pt x="803871" y="16332"/>
                </a:lnTo>
                <a:lnTo>
                  <a:pt x="804329" y="13106"/>
                </a:lnTo>
                <a:close/>
              </a:path>
              <a:path w="10356215" h="2386329" extrusionOk="0">
                <a:moveTo>
                  <a:pt x="835736" y="1349997"/>
                </a:moveTo>
                <a:lnTo>
                  <a:pt x="834961" y="1346911"/>
                </a:lnTo>
                <a:lnTo>
                  <a:pt x="834351" y="1343837"/>
                </a:lnTo>
                <a:lnTo>
                  <a:pt x="831265" y="1341831"/>
                </a:lnTo>
                <a:lnTo>
                  <a:pt x="828192" y="1342440"/>
                </a:lnTo>
                <a:lnTo>
                  <a:pt x="824953" y="1343215"/>
                </a:lnTo>
                <a:lnTo>
                  <a:pt x="823112" y="1346301"/>
                </a:lnTo>
                <a:lnTo>
                  <a:pt x="823722" y="1349375"/>
                </a:lnTo>
                <a:lnTo>
                  <a:pt x="824344" y="1352003"/>
                </a:lnTo>
                <a:lnTo>
                  <a:pt x="826655" y="1354010"/>
                </a:lnTo>
                <a:lnTo>
                  <a:pt x="829729" y="1354010"/>
                </a:lnTo>
                <a:lnTo>
                  <a:pt x="830186" y="1353845"/>
                </a:lnTo>
                <a:lnTo>
                  <a:pt x="830656" y="1353845"/>
                </a:lnTo>
                <a:lnTo>
                  <a:pt x="833729" y="1353096"/>
                </a:lnTo>
                <a:lnTo>
                  <a:pt x="835736" y="1349997"/>
                </a:lnTo>
                <a:close/>
              </a:path>
              <a:path w="10356215" h="2386329" extrusionOk="0">
                <a:moveTo>
                  <a:pt x="838352" y="20193"/>
                </a:moveTo>
                <a:lnTo>
                  <a:pt x="836498" y="17119"/>
                </a:lnTo>
                <a:lnTo>
                  <a:pt x="833424" y="16332"/>
                </a:lnTo>
                <a:lnTo>
                  <a:pt x="830186" y="15722"/>
                </a:lnTo>
                <a:lnTo>
                  <a:pt x="827112" y="17576"/>
                </a:lnTo>
                <a:lnTo>
                  <a:pt x="826503" y="20802"/>
                </a:lnTo>
                <a:lnTo>
                  <a:pt x="825728" y="23901"/>
                </a:lnTo>
                <a:lnTo>
                  <a:pt x="827722" y="26974"/>
                </a:lnTo>
                <a:lnTo>
                  <a:pt x="830808" y="27584"/>
                </a:lnTo>
                <a:lnTo>
                  <a:pt x="831265" y="27762"/>
                </a:lnTo>
                <a:lnTo>
                  <a:pt x="834656" y="27762"/>
                </a:lnTo>
                <a:lnTo>
                  <a:pt x="837120" y="25895"/>
                </a:lnTo>
                <a:lnTo>
                  <a:pt x="837730" y="23291"/>
                </a:lnTo>
                <a:lnTo>
                  <a:pt x="838352" y="20193"/>
                </a:lnTo>
                <a:close/>
              </a:path>
              <a:path w="10356215" h="2386329" extrusionOk="0">
                <a:moveTo>
                  <a:pt x="869442" y="1341386"/>
                </a:moveTo>
                <a:lnTo>
                  <a:pt x="868489" y="1338300"/>
                </a:lnTo>
                <a:lnTo>
                  <a:pt x="867752" y="1335201"/>
                </a:lnTo>
                <a:lnTo>
                  <a:pt x="864514" y="1333512"/>
                </a:lnTo>
                <a:lnTo>
                  <a:pt x="861441" y="1334300"/>
                </a:lnTo>
                <a:lnTo>
                  <a:pt x="858367" y="1335201"/>
                </a:lnTo>
                <a:lnTo>
                  <a:pt x="856665" y="1338300"/>
                </a:lnTo>
                <a:lnTo>
                  <a:pt x="857440" y="1341386"/>
                </a:lnTo>
                <a:lnTo>
                  <a:pt x="858050" y="1344002"/>
                </a:lnTo>
                <a:lnTo>
                  <a:pt x="860513" y="1345679"/>
                </a:lnTo>
                <a:lnTo>
                  <a:pt x="863447" y="1345679"/>
                </a:lnTo>
                <a:lnTo>
                  <a:pt x="864057" y="1345526"/>
                </a:lnTo>
                <a:lnTo>
                  <a:pt x="864514" y="1345387"/>
                </a:lnTo>
                <a:lnTo>
                  <a:pt x="864514" y="1345526"/>
                </a:lnTo>
                <a:lnTo>
                  <a:pt x="864984" y="1345387"/>
                </a:lnTo>
                <a:lnTo>
                  <a:pt x="867600" y="1344612"/>
                </a:lnTo>
                <a:lnTo>
                  <a:pt x="869442" y="1341386"/>
                </a:lnTo>
                <a:close/>
              </a:path>
              <a:path w="10356215" h="2386329" extrusionOk="0">
                <a:moveTo>
                  <a:pt x="872058" y="28816"/>
                </a:moveTo>
                <a:lnTo>
                  <a:pt x="870216" y="25742"/>
                </a:lnTo>
                <a:lnTo>
                  <a:pt x="867295" y="24828"/>
                </a:lnTo>
                <a:lnTo>
                  <a:pt x="864209" y="24041"/>
                </a:lnTo>
                <a:lnTo>
                  <a:pt x="860983" y="25742"/>
                </a:lnTo>
                <a:lnTo>
                  <a:pt x="860056" y="28816"/>
                </a:lnTo>
                <a:lnTo>
                  <a:pt x="859282" y="31915"/>
                </a:lnTo>
                <a:lnTo>
                  <a:pt x="860983" y="35140"/>
                </a:lnTo>
                <a:lnTo>
                  <a:pt x="864209" y="35915"/>
                </a:lnTo>
                <a:lnTo>
                  <a:pt x="865136" y="36220"/>
                </a:lnTo>
                <a:lnTo>
                  <a:pt x="868210" y="36220"/>
                </a:lnTo>
                <a:lnTo>
                  <a:pt x="870521" y="34518"/>
                </a:lnTo>
                <a:lnTo>
                  <a:pt x="871296" y="31915"/>
                </a:lnTo>
                <a:lnTo>
                  <a:pt x="872058" y="28816"/>
                </a:lnTo>
                <a:close/>
              </a:path>
              <a:path w="10356215" h="2386329" extrusionOk="0">
                <a:moveTo>
                  <a:pt x="902703" y="1331036"/>
                </a:moveTo>
                <a:lnTo>
                  <a:pt x="901623" y="1328115"/>
                </a:lnTo>
                <a:lnTo>
                  <a:pt x="900696" y="1325029"/>
                </a:lnTo>
                <a:lnTo>
                  <a:pt x="897458" y="1323340"/>
                </a:lnTo>
                <a:lnTo>
                  <a:pt x="894384" y="1324419"/>
                </a:lnTo>
                <a:lnTo>
                  <a:pt x="891311" y="1325359"/>
                </a:lnTo>
                <a:lnTo>
                  <a:pt x="889609" y="1328750"/>
                </a:lnTo>
                <a:lnTo>
                  <a:pt x="890689" y="1331658"/>
                </a:lnTo>
                <a:lnTo>
                  <a:pt x="891463" y="1334122"/>
                </a:lnTo>
                <a:lnTo>
                  <a:pt x="893762" y="1335684"/>
                </a:lnTo>
                <a:lnTo>
                  <a:pt x="896696" y="1335684"/>
                </a:lnTo>
                <a:lnTo>
                  <a:pt x="897305" y="1335506"/>
                </a:lnTo>
                <a:lnTo>
                  <a:pt x="897928" y="1335354"/>
                </a:lnTo>
                <a:lnTo>
                  <a:pt x="901001" y="1334452"/>
                </a:lnTo>
                <a:lnTo>
                  <a:pt x="902703" y="1331036"/>
                </a:lnTo>
                <a:close/>
              </a:path>
              <a:path w="10356215" h="2386329" extrusionOk="0">
                <a:moveTo>
                  <a:pt x="905306" y="39319"/>
                </a:moveTo>
                <a:lnTo>
                  <a:pt x="903617" y="36080"/>
                </a:lnTo>
                <a:lnTo>
                  <a:pt x="900696" y="34988"/>
                </a:lnTo>
                <a:lnTo>
                  <a:pt x="897623" y="34061"/>
                </a:lnTo>
                <a:lnTo>
                  <a:pt x="894384" y="35598"/>
                </a:lnTo>
                <a:lnTo>
                  <a:pt x="893305" y="38696"/>
                </a:lnTo>
                <a:lnTo>
                  <a:pt x="892378" y="41770"/>
                </a:lnTo>
                <a:lnTo>
                  <a:pt x="893927" y="45008"/>
                </a:lnTo>
                <a:lnTo>
                  <a:pt x="897001" y="45923"/>
                </a:lnTo>
                <a:lnTo>
                  <a:pt x="897623" y="46240"/>
                </a:lnTo>
                <a:lnTo>
                  <a:pt x="901153" y="46240"/>
                </a:lnTo>
                <a:lnTo>
                  <a:pt x="903465" y="44691"/>
                </a:lnTo>
                <a:lnTo>
                  <a:pt x="904240" y="42379"/>
                </a:lnTo>
                <a:lnTo>
                  <a:pt x="905306" y="39319"/>
                </a:lnTo>
                <a:close/>
              </a:path>
              <a:path w="10356215" h="2386329" extrusionOk="0">
                <a:moveTo>
                  <a:pt x="935329" y="1319034"/>
                </a:moveTo>
                <a:lnTo>
                  <a:pt x="934250" y="1316088"/>
                </a:lnTo>
                <a:lnTo>
                  <a:pt x="933018" y="1313180"/>
                </a:lnTo>
                <a:lnTo>
                  <a:pt x="929640" y="1311617"/>
                </a:lnTo>
                <a:lnTo>
                  <a:pt x="926706" y="1312862"/>
                </a:lnTo>
                <a:lnTo>
                  <a:pt x="923785" y="1313954"/>
                </a:lnTo>
                <a:lnTo>
                  <a:pt x="922248" y="1317332"/>
                </a:lnTo>
                <a:lnTo>
                  <a:pt x="923480" y="1320266"/>
                </a:lnTo>
                <a:lnTo>
                  <a:pt x="924407" y="1322565"/>
                </a:lnTo>
                <a:lnTo>
                  <a:pt x="926553" y="1323949"/>
                </a:lnTo>
                <a:lnTo>
                  <a:pt x="929487" y="1323949"/>
                </a:lnTo>
                <a:lnTo>
                  <a:pt x="930249" y="1323797"/>
                </a:lnTo>
                <a:lnTo>
                  <a:pt x="930871" y="1323644"/>
                </a:lnTo>
                <a:lnTo>
                  <a:pt x="933945" y="1322412"/>
                </a:lnTo>
                <a:lnTo>
                  <a:pt x="935329" y="1319034"/>
                </a:lnTo>
                <a:close/>
              </a:path>
              <a:path w="10356215" h="2386329" extrusionOk="0">
                <a:moveTo>
                  <a:pt x="937945" y="51485"/>
                </a:moveTo>
                <a:lnTo>
                  <a:pt x="936409" y="48082"/>
                </a:lnTo>
                <a:lnTo>
                  <a:pt x="933488" y="47015"/>
                </a:lnTo>
                <a:lnTo>
                  <a:pt x="930402" y="45783"/>
                </a:lnTo>
                <a:lnTo>
                  <a:pt x="927176" y="47332"/>
                </a:lnTo>
                <a:lnTo>
                  <a:pt x="925944" y="50253"/>
                </a:lnTo>
                <a:lnTo>
                  <a:pt x="924864" y="53187"/>
                </a:lnTo>
                <a:lnTo>
                  <a:pt x="926249" y="56565"/>
                </a:lnTo>
                <a:lnTo>
                  <a:pt x="929322" y="57645"/>
                </a:lnTo>
                <a:lnTo>
                  <a:pt x="929944" y="57962"/>
                </a:lnTo>
                <a:lnTo>
                  <a:pt x="930706" y="58102"/>
                </a:lnTo>
                <a:lnTo>
                  <a:pt x="933640" y="58102"/>
                </a:lnTo>
                <a:lnTo>
                  <a:pt x="935799" y="56718"/>
                </a:lnTo>
                <a:lnTo>
                  <a:pt x="936713" y="54406"/>
                </a:lnTo>
                <a:lnTo>
                  <a:pt x="937945" y="51485"/>
                </a:lnTo>
                <a:close/>
              </a:path>
              <a:path w="10356215" h="2386329" extrusionOk="0">
                <a:moveTo>
                  <a:pt x="967346" y="1305306"/>
                </a:moveTo>
                <a:lnTo>
                  <a:pt x="966114" y="1302537"/>
                </a:lnTo>
                <a:lnTo>
                  <a:pt x="964882" y="1299616"/>
                </a:lnTo>
                <a:lnTo>
                  <a:pt x="961351" y="1298219"/>
                </a:lnTo>
                <a:lnTo>
                  <a:pt x="958570" y="1299616"/>
                </a:lnTo>
                <a:lnTo>
                  <a:pt x="955649" y="1300835"/>
                </a:lnTo>
                <a:lnTo>
                  <a:pt x="954265" y="1304239"/>
                </a:lnTo>
                <a:lnTo>
                  <a:pt x="955649" y="1307160"/>
                </a:lnTo>
                <a:lnTo>
                  <a:pt x="956576" y="1309331"/>
                </a:lnTo>
                <a:lnTo>
                  <a:pt x="958570" y="1310563"/>
                </a:lnTo>
                <a:lnTo>
                  <a:pt x="961656" y="1310563"/>
                </a:lnTo>
                <a:lnTo>
                  <a:pt x="962431" y="1310386"/>
                </a:lnTo>
                <a:lnTo>
                  <a:pt x="963193" y="1310093"/>
                </a:lnTo>
                <a:lnTo>
                  <a:pt x="966114" y="1308849"/>
                </a:lnTo>
                <a:lnTo>
                  <a:pt x="967346" y="1305306"/>
                </a:lnTo>
                <a:close/>
              </a:path>
              <a:path w="10356215" h="2386329" extrusionOk="0">
                <a:moveTo>
                  <a:pt x="969810" y="65189"/>
                </a:moveTo>
                <a:lnTo>
                  <a:pt x="968425" y="61810"/>
                </a:lnTo>
                <a:lnTo>
                  <a:pt x="965504" y="60566"/>
                </a:lnTo>
                <a:lnTo>
                  <a:pt x="962736" y="59194"/>
                </a:lnTo>
                <a:lnTo>
                  <a:pt x="959192" y="60413"/>
                </a:lnTo>
                <a:lnTo>
                  <a:pt x="957961" y="63360"/>
                </a:lnTo>
                <a:lnTo>
                  <a:pt x="956576" y="66281"/>
                </a:lnTo>
                <a:lnTo>
                  <a:pt x="957961" y="69659"/>
                </a:lnTo>
                <a:lnTo>
                  <a:pt x="960729" y="71056"/>
                </a:lnTo>
                <a:lnTo>
                  <a:pt x="961504" y="71361"/>
                </a:lnTo>
                <a:lnTo>
                  <a:pt x="962431" y="71513"/>
                </a:lnTo>
                <a:lnTo>
                  <a:pt x="965352" y="71513"/>
                </a:lnTo>
                <a:lnTo>
                  <a:pt x="967511" y="70269"/>
                </a:lnTo>
                <a:lnTo>
                  <a:pt x="968425" y="68122"/>
                </a:lnTo>
                <a:lnTo>
                  <a:pt x="969810" y="65189"/>
                </a:lnTo>
                <a:close/>
              </a:path>
              <a:path w="10356215" h="2386329" extrusionOk="0">
                <a:moveTo>
                  <a:pt x="998753" y="1290066"/>
                </a:moveTo>
                <a:lnTo>
                  <a:pt x="997216" y="1287272"/>
                </a:lnTo>
                <a:lnTo>
                  <a:pt x="995832" y="1284363"/>
                </a:lnTo>
                <a:lnTo>
                  <a:pt x="992289" y="1283271"/>
                </a:lnTo>
                <a:lnTo>
                  <a:pt x="989520" y="1284655"/>
                </a:lnTo>
                <a:lnTo>
                  <a:pt x="986599" y="1286205"/>
                </a:lnTo>
                <a:lnTo>
                  <a:pt x="985520" y="1289583"/>
                </a:lnTo>
                <a:lnTo>
                  <a:pt x="987056" y="1292517"/>
                </a:lnTo>
                <a:lnTo>
                  <a:pt x="987983" y="1294536"/>
                </a:lnTo>
                <a:lnTo>
                  <a:pt x="989977" y="1295590"/>
                </a:lnTo>
                <a:lnTo>
                  <a:pt x="993063" y="1295590"/>
                </a:lnTo>
                <a:lnTo>
                  <a:pt x="993978" y="1295438"/>
                </a:lnTo>
                <a:lnTo>
                  <a:pt x="994752" y="1294980"/>
                </a:lnTo>
                <a:lnTo>
                  <a:pt x="997673" y="1293596"/>
                </a:lnTo>
                <a:lnTo>
                  <a:pt x="998753" y="1290066"/>
                </a:lnTo>
                <a:close/>
              </a:path>
              <a:path w="10356215" h="2386329" extrusionOk="0">
                <a:moveTo>
                  <a:pt x="1000912" y="80606"/>
                </a:moveTo>
                <a:lnTo>
                  <a:pt x="999832" y="77063"/>
                </a:lnTo>
                <a:lnTo>
                  <a:pt x="996911" y="75666"/>
                </a:lnTo>
                <a:lnTo>
                  <a:pt x="994143" y="74295"/>
                </a:lnTo>
                <a:lnTo>
                  <a:pt x="990600" y="75361"/>
                </a:lnTo>
                <a:lnTo>
                  <a:pt x="989215" y="78155"/>
                </a:lnTo>
                <a:lnTo>
                  <a:pt x="987666" y="81076"/>
                </a:lnTo>
                <a:lnTo>
                  <a:pt x="988745" y="84455"/>
                </a:lnTo>
                <a:lnTo>
                  <a:pt x="991679" y="85991"/>
                </a:lnTo>
                <a:lnTo>
                  <a:pt x="992441" y="86474"/>
                </a:lnTo>
                <a:lnTo>
                  <a:pt x="993368" y="86614"/>
                </a:lnTo>
                <a:lnTo>
                  <a:pt x="996442" y="86614"/>
                </a:lnTo>
                <a:lnTo>
                  <a:pt x="998448" y="85547"/>
                </a:lnTo>
                <a:lnTo>
                  <a:pt x="999528" y="83527"/>
                </a:lnTo>
                <a:lnTo>
                  <a:pt x="1000912" y="80606"/>
                </a:lnTo>
                <a:close/>
              </a:path>
              <a:path w="10356215" h="2386329" extrusionOk="0">
                <a:moveTo>
                  <a:pt x="1029233" y="1273098"/>
                </a:moveTo>
                <a:lnTo>
                  <a:pt x="1027544" y="1270317"/>
                </a:lnTo>
                <a:lnTo>
                  <a:pt x="1026007" y="1267561"/>
                </a:lnTo>
                <a:lnTo>
                  <a:pt x="1022464" y="1266621"/>
                </a:lnTo>
                <a:lnTo>
                  <a:pt x="1019695" y="1268336"/>
                </a:lnTo>
                <a:lnTo>
                  <a:pt x="1016914" y="1269860"/>
                </a:lnTo>
                <a:lnTo>
                  <a:pt x="1016000" y="1273416"/>
                </a:lnTo>
                <a:lnTo>
                  <a:pt x="1017536" y="1276172"/>
                </a:lnTo>
                <a:lnTo>
                  <a:pt x="1018616" y="1278026"/>
                </a:lnTo>
                <a:lnTo>
                  <a:pt x="1020610" y="1279118"/>
                </a:lnTo>
                <a:lnTo>
                  <a:pt x="1023543" y="1279118"/>
                </a:lnTo>
                <a:lnTo>
                  <a:pt x="1024623" y="1278801"/>
                </a:lnTo>
                <a:lnTo>
                  <a:pt x="1025537" y="1278331"/>
                </a:lnTo>
                <a:lnTo>
                  <a:pt x="1028153" y="1276654"/>
                </a:lnTo>
                <a:lnTo>
                  <a:pt x="1029233" y="1273098"/>
                </a:lnTo>
                <a:close/>
              </a:path>
              <a:path w="10356215" h="2386329" extrusionOk="0">
                <a:moveTo>
                  <a:pt x="1031240" y="97548"/>
                </a:moveTo>
                <a:lnTo>
                  <a:pt x="1030312" y="94183"/>
                </a:lnTo>
                <a:lnTo>
                  <a:pt x="1027544" y="92468"/>
                </a:lnTo>
                <a:lnTo>
                  <a:pt x="1024775" y="90932"/>
                </a:lnTo>
                <a:lnTo>
                  <a:pt x="1021232" y="91846"/>
                </a:lnTo>
                <a:lnTo>
                  <a:pt x="1019695" y="94627"/>
                </a:lnTo>
                <a:lnTo>
                  <a:pt x="1017993" y="97243"/>
                </a:lnTo>
                <a:lnTo>
                  <a:pt x="1018921" y="100787"/>
                </a:lnTo>
                <a:lnTo>
                  <a:pt x="1021689" y="102489"/>
                </a:lnTo>
                <a:lnTo>
                  <a:pt x="1022616" y="102946"/>
                </a:lnTo>
                <a:lnTo>
                  <a:pt x="1023696" y="103276"/>
                </a:lnTo>
                <a:lnTo>
                  <a:pt x="1026617" y="103276"/>
                </a:lnTo>
                <a:lnTo>
                  <a:pt x="1028471" y="102171"/>
                </a:lnTo>
                <a:lnTo>
                  <a:pt x="1029703" y="100342"/>
                </a:lnTo>
                <a:lnTo>
                  <a:pt x="1031240" y="97548"/>
                </a:lnTo>
                <a:close/>
              </a:path>
              <a:path w="10356215" h="2386329" extrusionOk="0">
                <a:moveTo>
                  <a:pt x="1058786" y="1254772"/>
                </a:moveTo>
                <a:lnTo>
                  <a:pt x="1056944" y="1251978"/>
                </a:lnTo>
                <a:lnTo>
                  <a:pt x="1055255" y="1249362"/>
                </a:lnTo>
                <a:lnTo>
                  <a:pt x="1051712" y="1248600"/>
                </a:lnTo>
                <a:lnTo>
                  <a:pt x="1049096" y="1250302"/>
                </a:lnTo>
                <a:lnTo>
                  <a:pt x="1046327" y="1251978"/>
                </a:lnTo>
                <a:lnTo>
                  <a:pt x="1045552" y="1255547"/>
                </a:lnTo>
                <a:lnTo>
                  <a:pt x="1047242" y="1258303"/>
                </a:lnTo>
                <a:lnTo>
                  <a:pt x="1048473" y="1260017"/>
                </a:lnTo>
                <a:lnTo>
                  <a:pt x="1050328" y="1260919"/>
                </a:lnTo>
                <a:lnTo>
                  <a:pt x="1053249" y="1260919"/>
                </a:lnTo>
                <a:lnTo>
                  <a:pt x="1054328" y="1260627"/>
                </a:lnTo>
                <a:lnTo>
                  <a:pt x="1055255" y="1260017"/>
                </a:lnTo>
                <a:lnTo>
                  <a:pt x="1058024" y="1258303"/>
                </a:lnTo>
                <a:lnTo>
                  <a:pt x="1058786" y="1254772"/>
                </a:lnTo>
                <a:close/>
              </a:path>
              <a:path w="10356215" h="2386329" extrusionOk="0">
                <a:moveTo>
                  <a:pt x="1060640" y="116217"/>
                </a:moveTo>
                <a:lnTo>
                  <a:pt x="1059865" y="112522"/>
                </a:lnTo>
                <a:lnTo>
                  <a:pt x="1057249" y="110807"/>
                </a:lnTo>
                <a:lnTo>
                  <a:pt x="1054633" y="108953"/>
                </a:lnTo>
                <a:lnTo>
                  <a:pt x="1050937" y="109728"/>
                </a:lnTo>
                <a:lnTo>
                  <a:pt x="1049248" y="112522"/>
                </a:lnTo>
                <a:lnTo>
                  <a:pt x="1047559" y="115138"/>
                </a:lnTo>
                <a:lnTo>
                  <a:pt x="1048169" y="118668"/>
                </a:lnTo>
                <a:lnTo>
                  <a:pt x="1051864" y="121132"/>
                </a:lnTo>
                <a:lnTo>
                  <a:pt x="1052944" y="121450"/>
                </a:lnTo>
                <a:lnTo>
                  <a:pt x="1056017" y="121450"/>
                </a:lnTo>
                <a:lnTo>
                  <a:pt x="1057871" y="120510"/>
                </a:lnTo>
                <a:lnTo>
                  <a:pt x="1060640" y="116217"/>
                </a:lnTo>
                <a:close/>
              </a:path>
              <a:path w="10356215" h="2386329" extrusionOk="0">
                <a:moveTo>
                  <a:pt x="1087272" y="1234719"/>
                </a:moveTo>
                <a:lnTo>
                  <a:pt x="1085418" y="1232268"/>
                </a:lnTo>
                <a:lnTo>
                  <a:pt x="1083576" y="1229652"/>
                </a:lnTo>
                <a:lnTo>
                  <a:pt x="1079881" y="1229042"/>
                </a:lnTo>
                <a:lnTo>
                  <a:pt x="1077417" y="1230871"/>
                </a:lnTo>
                <a:lnTo>
                  <a:pt x="1074801" y="1232725"/>
                </a:lnTo>
                <a:lnTo>
                  <a:pt x="1074191" y="1236421"/>
                </a:lnTo>
                <a:lnTo>
                  <a:pt x="1076032" y="1238885"/>
                </a:lnTo>
                <a:lnTo>
                  <a:pt x="1077264" y="1240599"/>
                </a:lnTo>
                <a:lnTo>
                  <a:pt x="1078953" y="1241361"/>
                </a:lnTo>
                <a:lnTo>
                  <a:pt x="1081887" y="1241361"/>
                </a:lnTo>
                <a:lnTo>
                  <a:pt x="1083106" y="1241044"/>
                </a:lnTo>
                <a:lnTo>
                  <a:pt x="1084186" y="1240269"/>
                </a:lnTo>
                <a:lnTo>
                  <a:pt x="1086650" y="1238427"/>
                </a:lnTo>
                <a:lnTo>
                  <a:pt x="1087272" y="1234719"/>
                </a:lnTo>
                <a:close/>
              </a:path>
              <a:path w="10356215" h="2386329" extrusionOk="0">
                <a:moveTo>
                  <a:pt x="1089113" y="136093"/>
                </a:moveTo>
                <a:lnTo>
                  <a:pt x="1088504" y="132397"/>
                </a:lnTo>
                <a:lnTo>
                  <a:pt x="1085888" y="130543"/>
                </a:lnTo>
                <a:lnTo>
                  <a:pt x="1083424" y="128676"/>
                </a:lnTo>
                <a:lnTo>
                  <a:pt x="1079728" y="129298"/>
                </a:lnTo>
                <a:lnTo>
                  <a:pt x="1077874" y="131914"/>
                </a:lnTo>
                <a:lnTo>
                  <a:pt x="1076032" y="134404"/>
                </a:lnTo>
                <a:lnTo>
                  <a:pt x="1076642" y="138099"/>
                </a:lnTo>
                <a:lnTo>
                  <a:pt x="1079106" y="139954"/>
                </a:lnTo>
                <a:lnTo>
                  <a:pt x="1080185" y="140716"/>
                </a:lnTo>
                <a:lnTo>
                  <a:pt x="1081417" y="141008"/>
                </a:lnTo>
                <a:lnTo>
                  <a:pt x="1084338" y="141008"/>
                </a:lnTo>
                <a:lnTo>
                  <a:pt x="1086040" y="140246"/>
                </a:lnTo>
                <a:lnTo>
                  <a:pt x="1087272" y="138722"/>
                </a:lnTo>
                <a:lnTo>
                  <a:pt x="1089113" y="136093"/>
                </a:lnTo>
                <a:close/>
              </a:path>
              <a:path w="10356215" h="2386329" extrusionOk="0">
                <a:moveTo>
                  <a:pt x="1114831" y="1213459"/>
                </a:moveTo>
                <a:lnTo>
                  <a:pt x="1112824" y="1211008"/>
                </a:lnTo>
                <a:lnTo>
                  <a:pt x="1110818" y="1208366"/>
                </a:lnTo>
                <a:lnTo>
                  <a:pt x="1107287" y="1208062"/>
                </a:lnTo>
                <a:lnTo>
                  <a:pt x="1104671" y="1210068"/>
                </a:lnTo>
                <a:lnTo>
                  <a:pt x="1102207" y="1212075"/>
                </a:lnTo>
                <a:lnTo>
                  <a:pt x="1101890" y="1215631"/>
                </a:lnTo>
                <a:lnTo>
                  <a:pt x="1103744" y="1218095"/>
                </a:lnTo>
                <a:lnTo>
                  <a:pt x="1104976" y="1219619"/>
                </a:lnTo>
                <a:lnTo>
                  <a:pt x="1106665" y="1220241"/>
                </a:lnTo>
                <a:lnTo>
                  <a:pt x="1109586" y="1220241"/>
                </a:lnTo>
                <a:lnTo>
                  <a:pt x="1110818" y="1219923"/>
                </a:lnTo>
                <a:lnTo>
                  <a:pt x="1111897" y="1219009"/>
                </a:lnTo>
                <a:lnTo>
                  <a:pt x="1114361" y="1217015"/>
                </a:lnTo>
                <a:lnTo>
                  <a:pt x="1114831" y="1213459"/>
                </a:lnTo>
                <a:close/>
              </a:path>
              <a:path w="10356215" h="2386329" extrusionOk="0">
                <a:moveTo>
                  <a:pt x="1116520" y="157518"/>
                </a:moveTo>
                <a:lnTo>
                  <a:pt x="1116063" y="153809"/>
                </a:lnTo>
                <a:lnTo>
                  <a:pt x="1111135" y="149809"/>
                </a:lnTo>
                <a:lnTo>
                  <a:pt x="1107592" y="150279"/>
                </a:lnTo>
                <a:lnTo>
                  <a:pt x="1105585" y="152717"/>
                </a:lnTo>
                <a:lnTo>
                  <a:pt x="1103439" y="155194"/>
                </a:lnTo>
                <a:lnTo>
                  <a:pt x="1103896" y="158889"/>
                </a:lnTo>
                <a:lnTo>
                  <a:pt x="1106360" y="160896"/>
                </a:lnTo>
                <a:lnTo>
                  <a:pt x="1107440" y="161658"/>
                </a:lnTo>
                <a:lnTo>
                  <a:pt x="1108671" y="162128"/>
                </a:lnTo>
                <a:lnTo>
                  <a:pt x="1111745" y="162128"/>
                </a:lnTo>
                <a:lnTo>
                  <a:pt x="1113434" y="161366"/>
                </a:lnTo>
                <a:lnTo>
                  <a:pt x="1114513" y="159981"/>
                </a:lnTo>
                <a:lnTo>
                  <a:pt x="1116520" y="157518"/>
                </a:lnTo>
                <a:close/>
              </a:path>
              <a:path w="10356215" h="2386329" extrusionOk="0">
                <a:moveTo>
                  <a:pt x="1141145" y="1190663"/>
                </a:moveTo>
                <a:lnTo>
                  <a:pt x="1139151" y="1188339"/>
                </a:lnTo>
                <a:lnTo>
                  <a:pt x="1136992" y="1186040"/>
                </a:lnTo>
                <a:lnTo>
                  <a:pt x="1133297" y="1185722"/>
                </a:lnTo>
                <a:lnTo>
                  <a:pt x="1130985" y="1187894"/>
                </a:lnTo>
                <a:lnTo>
                  <a:pt x="1128522" y="1190053"/>
                </a:lnTo>
                <a:lnTo>
                  <a:pt x="1128369" y="1193571"/>
                </a:lnTo>
                <a:lnTo>
                  <a:pt x="1130376" y="1196047"/>
                </a:lnTo>
                <a:lnTo>
                  <a:pt x="1131608" y="1197279"/>
                </a:lnTo>
                <a:lnTo>
                  <a:pt x="1133144" y="1197889"/>
                </a:lnTo>
                <a:lnTo>
                  <a:pt x="1136218" y="1197889"/>
                </a:lnTo>
                <a:lnTo>
                  <a:pt x="1137450" y="1197432"/>
                </a:lnTo>
                <a:lnTo>
                  <a:pt x="1138682" y="1196505"/>
                </a:lnTo>
                <a:lnTo>
                  <a:pt x="1138529" y="1196505"/>
                </a:lnTo>
                <a:lnTo>
                  <a:pt x="1140993" y="1194358"/>
                </a:lnTo>
                <a:lnTo>
                  <a:pt x="1141145" y="1190663"/>
                </a:lnTo>
                <a:close/>
              </a:path>
              <a:path w="10356215" h="2386329" extrusionOk="0">
                <a:moveTo>
                  <a:pt x="1142847" y="180314"/>
                </a:moveTo>
                <a:lnTo>
                  <a:pt x="1142530" y="176631"/>
                </a:lnTo>
                <a:lnTo>
                  <a:pt x="1140231" y="174447"/>
                </a:lnTo>
                <a:lnTo>
                  <a:pt x="1137920" y="172453"/>
                </a:lnTo>
                <a:lnTo>
                  <a:pt x="1134224" y="172605"/>
                </a:lnTo>
                <a:lnTo>
                  <a:pt x="1132065" y="174917"/>
                </a:lnTo>
                <a:lnTo>
                  <a:pt x="1129906" y="177393"/>
                </a:lnTo>
                <a:lnTo>
                  <a:pt x="1130223" y="180924"/>
                </a:lnTo>
                <a:lnTo>
                  <a:pt x="1132522" y="183095"/>
                </a:lnTo>
                <a:lnTo>
                  <a:pt x="1133602" y="184162"/>
                </a:lnTo>
                <a:lnTo>
                  <a:pt x="1134986" y="184619"/>
                </a:lnTo>
                <a:lnTo>
                  <a:pt x="1137920" y="184619"/>
                </a:lnTo>
                <a:lnTo>
                  <a:pt x="1139456" y="184010"/>
                </a:lnTo>
                <a:lnTo>
                  <a:pt x="1140688" y="182626"/>
                </a:lnTo>
                <a:lnTo>
                  <a:pt x="1142847" y="180314"/>
                </a:lnTo>
                <a:close/>
              </a:path>
              <a:path w="10356215" h="2386329" extrusionOk="0">
                <a:moveTo>
                  <a:pt x="1166393" y="1166609"/>
                </a:moveTo>
                <a:lnTo>
                  <a:pt x="1161935" y="1162138"/>
                </a:lnTo>
                <a:lnTo>
                  <a:pt x="1158240" y="1162138"/>
                </a:lnTo>
                <a:lnTo>
                  <a:pt x="1155928" y="1164310"/>
                </a:lnTo>
                <a:lnTo>
                  <a:pt x="1153769" y="1166609"/>
                </a:lnTo>
                <a:lnTo>
                  <a:pt x="1153617" y="1170305"/>
                </a:lnTo>
                <a:lnTo>
                  <a:pt x="1155928" y="1172476"/>
                </a:lnTo>
                <a:lnTo>
                  <a:pt x="1157008" y="1173695"/>
                </a:lnTo>
                <a:lnTo>
                  <a:pt x="1158544" y="1174318"/>
                </a:lnTo>
                <a:lnTo>
                  <a:pt x="1161465" y="1174318"/>
                </a:lnTo>
                <a:lnTo>
                  <a:pt x="1163002" y="1173695"/>
                </a:lnTo>
                <a:lnTo>
                  <a:pt x="1166393" y="1170305"/>
                </a:lnTo>
                <a:lnTo>
                  <a:pt x="1166393" y="1166609"/>
                </a:lnTo>
                <a:close/>
              </a:path>
              <a:path w="10356215" h="2386329" extrusionOk="0">
                <a:moveTo>
                  <a:pt x="1167930" y="200799"/>
                </a:moveTo>
                <a:lnTo>
                  <a:pt x="1165631" y="198513"/>
                </a:lnTo>
                <a:lnTo>
                  <a:pt x="1163320" y="196176"/>
                </a:lnTo>
                <a:lnTo>
                  <a:pt x="1159624" y="196176"/>
                </a:lnTo>
                <a:lnTo>
                  <a:pt x="1157465" y="198513"/>
                </a:lnTo>
                <a:lnTo>
                  <a:pt x="1155153" y="200799"/>
                </a:lnTo>
                <a:lnTo>
                  <a:pt x="1155306" y="204508"/>
                </a:lnTo>
                <a:lnTo>
                  <a:pt x="1157465" y="206667"/>
                </a:lnTo>
                <a:lnTo>
                  <a:pt x="1158697" y="207746"/>
                </a:lnTo>
                <a:lnTo>
                  <a:pt x="1160081" y="208356"/>
                </a:lnTo>
                <a:lnTo>
                  <a:pt x="1163002" y="208356"/>
                </a:lnTo>
                <a:lnTo>
                  <a:pt x="1164551" y="207746"/>
                </a:lnTo>
                <a:lnTo>
                  <a:pt x="1167930" y="204368"/>
                </a:lnTo>
                <a:lnTo>
                  <a:pt x="1167930" y="200799"/>
                </a:lnTo>
                <a:close/>
              </a:path>
              <a:path w="10356215" h="2386329" extrusionOk="0">
                <a:moveTo>
                  <a:pt x="1190561" y="1145044"/>
                </a:moveTo>
                <a:lnTo>
                  <a:pt x="1190409" y="1141488"/>
                </a:lnTo>
                <a:lnTo>
                  <a:pt x="1187945" y="1139329"/>
                </a:lnTo>
                <a:lnTo>
                  <a:pt x="1185633" y="1137018"/>
                </a:lnTo>
                <a:lnTo>
                  <a:pt x="1181938" y="1137183"/>
                </a:lnTo>
                <a:lnTo>
                  <a:pt x="1179791" y="1139634"/>
                </a:lnTo>
                <a:lnTo>
                  <a:pt x="1177632" y="1141945"/>
                </a:lnTo>
                <a:lnTo>
                  <a:pt x="1177785" y="1145667"/>
                </a:lnTo>
                <a:lnTo>
                  <a:pt x="1181328" y="1148753"/>
                </a:lnTo>
                <a:lnTo>
                  <a:pt x="1182712" y="1149362"/>
                </a:lnTo>
                <a:lnTo>
                  <a:pt x="1185633" y="1149362"/>
                </a:lnTo>
                <a:lnTo>
                  <a:pt x="1187170" y="1148575"/>
                </a:lnTo>
                <a:lnTo>
                  <a:pt x="1188402" y="1147343"/>
                </a:lnTo>
                <a:lnTo>
                  <a:pt x="1188402" y="1147508"/>
                </a:lnTo>
                <a:lnTo>
                  <a:pt x="1188542" y="1147343"/>
                </a:lnTo>
                <a:lnTo>
                  <a:pt x="1190561" y="1145044"/>
                </a:lnTo>
                <a:close/>
              </a:path>
              <a:path w="10356215" h="2386329" extrusionOk="0">
                <a:moveTo>
                  <a:pt x="1191945" y="226098"/>
                </a:moveTo>
                <a:lnTo>
                  <a:pt x="1189799" y="223774"/>
                </a:lnTo>
                <a:lnTo>
                  <a:pt x="1187640" y="221297"/>
                </a:lnTo>
                <a:lnTo>
                  <a:pt x="1183944" y="221145"/>
                </a:lnTo>
                <a:lnTo>
                  <a:pt x="1179322" y="225475"/>
                </a:lnTo>
                <a:lnTo>
                  <a:pt x="1179169" y="229158"/>
                </a:lnTo>
                <a:lnTo>
                  <a:pt x="1181328" y="231470"/>
                </a:lnTo>
                <a:lnTo>
                  <a:pt x="1182408" y="232702"/>
                </a:lnTo>
                <a:lnTo>
                  <a:pt x="1183944" y="233324"/>
                </a:lnTo>
                <a:lnTo>
                  <a:pt x="1186865" y="233324"/>
                </a:lnTo>
                <a:lnTo>
                  <a:pt x="1188250" y="232854"/>
                </a:lnTo>
                <a:lnTo>
                  <a:pt x="1189482" y="231952"/>
                </a:lnTo>
                <a:lnTo>
                  <a:pt x="1191793" y="229781"/>
                </a:lnTo>
                <a:lnTo>
                  <a:pt x="1191945" y="226098"/>
                </a:lnTo>
                <a:close/>
              </a:path>
              <a:path w="10356215" h="2386329" extrusionOk="0">
                <a:moveTo>
                  <a:pt x="1213345" y="1118539"/>
                </a:moveTo>
                <a:lnTo>
                  <a:pt x="1212888" y="1114983"/>
                </a:lnTo>
                <a:lnTo>
                  <a:pt x="1208112" y="1110830"/>
                </a:lnTo>
                <a:lnTo>
                  <a:pt x="1204417" y="1111288"/>
                </a:lnTo>
                <a:lnTo>
                  <a:pt x="1200416" y="1116215"/>
                </a:lnTo>
                <a:lnTo>
                  <a:pt x="1200721" y="1119759"/>
                </a:lnTo>
                <a:lnTo>
                  <a:pt x="1204264" y="1122680"/>
                </a:lnTo>
                <a:lnTo>
                  <a:pt x="1205496" y="1123162"/>
                </a:lnTo>
                <a:lnTo>
                  <a:pt x="1208417" y="1123162"/>
                </a:lnTo>
                <a:lnTo>
                  <a:pt x="1210106" y="1122400"/>
                </a:lnTo>
                <a:lnTo>
                  <a:pt x="1211338" y="1120990"/>
                </a:lnTo>
                <a:lnTo>
                  <a:pt x="1213345" y="1118539"/>
                </a:lnTo>
                <a:close/>
              </a:path>
              <a:path w="10356215" h="2386329" extrusionOk="0">
                <a:moveTo>
                  <a:pt x="1214729" y="252590"/>
                </a:moveTo>
                <a:lnTo>
                  <a:pt x="1212735" y="250126"/>
                </a:lnTo>
                <a:lnTo>
                  <a:pt x="1210576" y="247650"/>
                </a:lnTo>
                <a:lnTo>
                  <a:pt x="1207033" y="247357"/>
                </a:lnTo>
                <a:lnTo>
                  <a:pt x="1202105" y="251358"/>
                </a:lnTo>
                <a:lnTo>
                  <a:pt x="1201801" y="255066"/>
                </a:lnTo>
                <a:lnTo>
                  <a:pt x="1203807" y="257530"/>
                </a:lnTo>
                <a:lnTo>
                  <a:pt x="1204874" y="258914"/>
                </a:lnTo>
                <a:lnTo>
                  <a:pt x="1206576" y="259537"/>
                </a:lnTo>
                <a:lnTo>
                  <a:pt x="1209497" y="259537"/>
                </a:lnTo>
                <a:lnTo>
                  <a:pt x="1210729" y="259207"/>
                </a:lnTo>
                <a:lnTo>
                  <a:pt x="1211961" y="258305"/>
                </a:lnTo>
                <a:lnTo>
                  <a:pt x="1214424" y="256298"/>
                </a:lnTo>
                <a:lnTo>
                  <a:pt x="1214729" y="252590"/>
                </a:lnTo>
                <a:close/>
              </a:path>
              <a:path w="10356215" h="2386329" extrusionOk="0">
                <a:moveTo>
                  <a:pt x="1234744" y="1090955"/>
                </a:moveTo>
                <a:lnTo>
                  <a:pt x="1234122" y="1087399"/>
                </a:lnTo>
                <a:lnTo>
                  <a:pt x="1229042" y="1083538"/>
                </a:lnTo>
                <a:lnTo>
                  <a:pt x="1225511" y="1084160"/>
                </a:lnTo>
                <a:lnTo>
                  <a:pt x="1223657" y="1086637"/>
                </a:lnTo>
                <a:lnTo>
                  <a:pt x="1221663" y="1089240"/>
                </a:lnTo>
                <a:lnTo>
                  <a:pt x="1222273" y="1092784"/>
                </a:lnTo>
                <a:lnTo>
                  <a:pt x="1224737" y="1094803"/>
                </a:lnTo>
                <a:lnTo>
                  <a:pt x="1225816" y="1095578"/>
                </a:lnTo>
                <a:lnTo>
                  <a:pt x="1227048" y="1095870"/>
                </a:lnTo>
                <a:lnTo>
                  <a:pt x="1229969" y="1095870"/>
                </a:lnTo>
                <a:lnTo>
                  <a:pt x="1231671" y="1095095"/>
                </a:lnTo>
                <a:lnTo>
                  <a:pt x="1232903" y="1093571"/>
                </a:lnTo>
                <a:lnTo>
                  <a:pt x="1234744" y="1090955"/>
                </a:lnTo>
                <a:close/>
              </a:path>
              <a:path w="10356215" h="2386329" extrusionOk="0">
                <a:moveTo>
                  <a:pt x="1236129" y="280327"/>
                </a:moveTo>
                <a:lnTo>
                  <a:pt x="1234122" y="277710"/>
                </a:lnTo>
                <a:lnTo>
                  <a:pt x="1232281" y="275247"/>
                </a:lnTo>
                <a:lnTo>
                  <a:pt x="1228585" y="274624"/>
                </a:lnTo>
                <a:lnTo>
                  <a:pt x="1223505" y="278472"/>
                </a:lnTo>
                <a:lnTo>
                  <a:pt x="1223048" y="282041"/>
                </a:lnTo>
                <a:lnTo>
                  <a:pt x="1225969" y="286181"/>
                </a:lnTo>
                <a:lnTo>
                  <a:pt x="1227823" y="286956"/>
                </a:lnTo>
                <a:lnTo>
                  <a:pt x="1230744" y="286956"/>
                </a:lnTo>
                <a:lnTo>
                  <a:pt x="1231976" y="286512"/>
                </a:lnTo>
                <a:lnTo>
                  <a:pt x="1232903" y="285737"/>
                </a:lnTo>
                <a:lnTo>
                  <a:pt x="1235506" y="283883"/>
                </a:lnTo>
                <a:lnTo>
                  <a:pt x="1236129" y="280327"/>
                </a:lnTo>
                <a:close/>
              </a:path>
              <a:path w="10356215" h="2386329" extrusionOk="0">
                <a:moveTo>
                  <a:pt x="1254760" y="1062431"/>
                </a:moveTo>
                <a:lnTo>
                  <a:pt x="1253985" y="1058900"/>
                </a:lnTo>
                <a:lnTo>
                  <a:pt x="1251369" y="1057046"/>
                </a:lnTo>
                <a:lnTo>
                  <a:pt x="1248752" y="1055344"/>
                </a:lnTo>
                <a:lnTo>
                  <a:pt x="1245209" y="1055954"/>
                </a:lnTo>
                <a:lnTo>
                  <a:pt x="1243368" y="1058570"/>
                </a:lnTo>
                <a:lnTo>
                  <a:pt x="1243253" y="1058900"/>
                </a:lnTo>
                <a:lnTo>
                  <a:pt x="1241513" y="1061351"/>
                </a:lnTo>
                <a:lnTo>
                  <a:pt x="1242288" y="1064895"/>
                </a:lnTo>
                <a:lnTo>
                  <a:pt x="1244904" y="1066609"/>
                </a:lnTo>
                <a:lnTo>
                  <a:pt x="1245984" y="1067371"/>
                </a:lnTo>
                <a:lnTo>
                  <a:pt x="1247063" y="1067663"/>
                </a:lnTo>
                <a:lnTo>
                  <a:pt x="1249984" y="1067663"/>
                </a:lnTo>
                <a:lnTo>
                  <a:pt x="1251826" y="1066761"/>
                </a:lnTo>
                <a:lnTo>
                  <a:pt x="1253020" y="1064895"/>
                </a:lnTo>
                <a:lnTo>
                  <a:pt x="1254760" y="1062431"/>
                </a:lnTo>
                <a:close/>
              </a:path>
              <a:path w="10356215" h="2386329" extrusionOk="0">
                <a:moveTo>
                  <a:pt x="1255991" y="309003"/>
                </a:moveTo>
                <a:lnTo>
                  <a:pt x="1254290" y="306387"/>
                </a:lnTo>
                <a:lnTo>
                  <a:pt x="1252448" y="303771"/>
                </a:lnTo>
                <a:lnTo>
                  <a:pt x="1248905" y="302983"/>
                </a:lnTo>
                <a:lnTo>
                  <a:pt x="1246289" y="304673"/>
                </a:lnTo>
                <a:lnTo>
                  <a:pt x="1243520" y="306527"/>
                </a:lnTo>
                <a:lnTo>
                  <a:pt x="1242898" y="310070"/>
                </a:lnTo>
                <a:lnTo>
                  <a:pt x="1245679" y="314388"/>
                </a:lnTo>
                <a:lnTo>
                  <a:pt x="1247521" y="315328"/>
                </a:lnTo>
                <a:lnTo>
                  <a:pt x="1250594" y="315328"/>
                </a:lnTo>
                <a:lnTo>
                  <a:pt x="1251673" y="314998"/>
                </a:lnTo>
                <a:lnTo>
                  <a:pt x="1252601" y="314388"/>
                </a:lnTo>
                <a:lnTo>
                  <a:pt x="1255217" y="312534"/>
                </a:lnTo>
                <a:lnTo>
                  <a:pt x="1255991" y="309003"/>
                </a:lnTo>
                <a:close/>
              </a:path>
              <a:path w="10356215" h="2386329" extrusionOk="0">
                <a:moveTo>
                  <a:pt x="1273225" y="1032840"/>
                </a:moveTo>
                <a:lnTo>
                  <a:pt x="1272311" y="1029309"/>
                </a:lnTo>
                <a:lnTo>
                  <a:pt x="1269682" y="1027607"/>
                </a:lnTo>
                <a:lnTo>
                  <a:pt x="1266913" y="1025906"/>
                </a:lnTo>
                <a:lnTo>
                  <a:pt x="1263370" y="1026845"/>
                </a:lnTo>
                <a:lnTo>
                  <a:pt x="1259992" y="1032383"/>
                </a:lnTo>
                <a:lnTo>
                  <a:pt x="1260906" y="1035939"/>
                </a:lnTo>
                <a:lnTo>
                  <a:pt x="1263688" y="1037463"/>
                </a:lnTo>
                <a:lnTo>
                  <a:pt x="1264602" y="1038085"/>
                </a:lnTo>
                <a:lnTo>
                  <a:pt x="1265682" y="1038402"/>
                </a:lnTo>
                <a:lnTo>
                  <a:pt x="1268615" y="1038402"/>
                </a:lnTo>
                <a:lnTo>
                  <a:pt x="1270609" y="1037310"/>
                </a:lnTo>
                <a:lnTo>
                  <a:pt x="1271689" y="1035608"/>
                </a:lnTo>
                <a:lnTo>
                  <a:pt x="1273225" y="1032840"/>
                </a:lnTo>
                <a:close/>
              </a:path>
              <a:path w="10356215" h="2386329" extrusionOk="0">
                <a:moveTo>
                  <a:pt x="1274457" y="338734"/>
                </a:moveTo>
                <a:lnTo>
                  <a:pt x="1272768" y="335978"/>
                </a:lnTo>
                <a:lnTo>
                  <a:pt x="1271231" y="333184"/>
                </a:lnTo>
                <a:lnTo>
                  <a:pt x="1267688" y="332257"/>
                </a:lnTo>
                <a:lnTo>
                  <a:pt x="1264920" y="333971"/>
                </a:lnTo>
                <a:lnTo>
                  <a:pt x="1262138" y="335648"/>
                </a:lnTo>
                <a:lnTo>
                  <a:pt x="1261224" y="339051"/>
                </a:lnTo>
                <a:lnTo>
                  <a:pt x="1262913" y="341820"/>
                </a:lnTo>
                <a:lnTo>
                  <a:pt x="1263992" y="343674"/>
                </a:lnTo>
                <a:lnTo>
                  <a:pt x="1265834" y="344741"/>
                </a:lnTo>
                <a:lnTo>
                  <a:pt x="1268920" y="344741"/>
                </a:lnTo>
                <a:lnTo>
                  <a:pt x="1269847" y="344436"/>
                </a:lnTo>
                <a:lnTo>
                  <a:pt x="1270762" y="343979"/>
                </a:lnTo>
                <a:lnTo>
                  <a:pt x="1273543" y="342290"/>
                </a:lnTo>
                <a:lnTo>
                  <a:pt x="1274457" y="338734"/>
                </a:lnTo>
                <a:close/>
              </a:path>
              <a:path w="10356215" h="2386329" extrusionOk="0">
                <a:moveTo>
                  <a:pt x="1290167" y="1002347"/>
                </a:moveTo>
                <a:lnTo>
                  <a:pt x="1289088" y="998778"/>
                </a:lnTo>
                <a:lnTo>
                  <a:pt x="1286306" y="997254"/>
                </a:lnTo>
                <a:lnTo>
                  <a:pt x="1283538" y="995857"/>
                </a:lnTo>
                <a:lnTo>
                  <a:pt x="1280007" y="996937"/>
                </a:lnTo>
                <a:lnTo>
                  <a:pt x="1278623" y="999705"/>
                </a:lnTo>
                <a:lnTo>
                  <a:pt x="1277073" y="1002499"/>
                </a:lnTo>
                <a:lnTo>
                  <a:pt x="1278153" y="1006030"/>
                </a:lnTo>
                <a:lnTo>
                  <a:pt x="1280922" y="1007579"/>
                </a:lnTo>
                <a:lnTo>
                  <a:pt x="1281849" y="1008024"/>
                </a:lnTo>
                <a:lnTo>
                  <a:pt x="1282776" y="1008202"/>
                </a:lnTo>
                <a:lnTo>
                  <a:pt x="1285697" y="1008202"/>
                </a:lnTo>
                <a:lnTo>
                  <a:pt x="1287703" y="1007110"/>
                </a:lnTo>
                <a:lnTo>
                  <a:pt x="1288770" y="1005116"/>
                </a:lnTo>
                <a:lnTo>
                  <a:pt x="1290167" y="1002347"/>
                </a:lnTo>
                <a:close/>
              </a:path>
              <a:path w="10356215" h="2386329" extrusionOk="0">
                <a:moveTo>
                  <a:pt x="1291399" y="369417"/>
                </a:moveTo>
                <a:lnTo>
                  <a:pt x="1289939" y="366636"/>
                </a:lnTo>
                <a:lnTo>
                  <a:pt x="1289850" y="366471"/>
                </a:lnTo>
                <a:lnTo>
                  <a:pt x="1289850" y="366636"/>
                </a:lnTo>
                <a:lnTo>
                  <a:pt x="1288313" y="363702"/>
                </a:lnTo>
                <a:lnTo>
                  <a:pt x="1284922" y="362623"/>
                </a:lnTo>
                <a:lnTo>
                  <a:pt x="1282153" y="364172"/>
                </a:lnTo>
                <a:lnTo>
                  <a:pt x="1279232" y="365569"/>
                </a:lnTo>
                <a:lnTo>
                  <a:pt x="1278153" y="369100"/>
                </a:lnTo>
                <a:lnTo>
                  <a:pt x="1279690" y="371881"/>
                </a:lnTo>
                <a:lnTo>
                  <a:pt x="1280769" y="373888"/>
                </a:lnTo>
                <a:lnTo>
                  <a:pt x="1282776" y="374967"/>
                </a:lnTo>
                <a:lnTo>
                  <a:pt x="1285697" y="374967"/>
                </a:lnTo>
                <a:lnTo>
                  <a:pt x="1286624" y="374789"/>
                </a:lnTo>
                <a:lnTo>
                  <a:pt x="1287386" y="374345"/>
                </a:lnTo>
                <a:lnTo>
                  <a:pt x="1290320" y="372795"/>
                </a:lnTo>
                <a:lnTo>
                  <a:pt x="1291399" y="369417"/>
                </a:lnTo>
                <a:close/>
              </a:path>
              <a:path w="10356215" h="2386329" extrusionOk="0">
                <a:moveTo>
                  <a:pt x="1305560" y="971054"/>
                </a:moveTo>
                <a:lnTo>
                  <a:pt x="1304328" y="967498"/>
                </a:lnTo>
                <a:lnTo>
                  <a:pt x="1301559" y="966266"/>
                </a:lnTo>
                <a:lnTo>
                  <a:pt x="1298625" y="964882"/>
                </a:lnTo>
                <a:lnTo>
                  <a:pt x="1295082" y="966114"/>
                </a:lnTo>
                <a:lnTo>
                  <a:pt x="1293863" y="969060"/>
                </a:lnTo>
                <a:lnTo>
                  <a:pt x="1292466" y="971969"/>
                </a:lnTo>
                <a:lnTo>
                  <a:pt x="1293698" y="975372"/>
                </a:lnTo>
                <a:lnTo>
                  <a:pt x="1296631" y="976757"/>
                </a:lnTo>
                <a:lnTo>
                  <a:pt x="1297393" y="977049"/>
                </a:lnTo>
                <a:lnTo>
                  <a:pt x="1298168" y="977201"/>
                </a:lnTo>
                <a:lnTo>
                  <a:pt x="1301242" y="977201"/>
                </a:lnTo>
                <a:lnTo>
                  <a:pt x="1303248" y="975995"/>
                </a:lnTo>
                <a:lnTo>
                  <a:pt x="1304328" y="973975"/>
                </a:lnTo>
                <a:lnTo>
                  <a:pt x="1305560" y="971054"/>
                </a:lnTo>
                <a:close/>
              </a:path>
              <a:path w="10356215" h="2386329" extrusionOk="0">
                <a:moveTo>
                  <a:pt x="1306639" y="400850"/>
                </a:moveTo>
                <a:lnTo>
                  <a:pt x="1305407" y="397916"/>
                </a:lnTo>
                <a:lnTo>
                  <a:pt x="1304023" y="394995"/>
                </a:lnTo>
                <a:lnTo>
                  <a:pt x="1300632" y="393763"/>
                </a:lnTo>
                <a:lnTo>
                  <a:pt x="1294777" y="396519"/>
                </a:lnTo>
                <a:lnTo>
                  <a:pt x="1293545" y="399910"/>
                </a:lnTo>
                <a:lnTo>
                  <a:pt x="1295857" y="404850"/>
                </a:lnTo>
                <a:lnTo>
                  <a:pt x="1297863" y="406082"/>
                </a:lnTo>
                <a:lnTo>
                  <a:pt x="1300937" y="406082"/>
                </a:lnTo>
                <a:lnTo>
                  <a:pt x="1301711" y="405942"/>
                </a:lnTo>
                <a:lnTo>
                  <a:pt x="1302473" y="405612"/>
                </a:lnTo>
                <a:lnTo>
                  <a:pt x="1305407" y="404228"/>
                </a:lnTo>
                <a:lnTo>
                  <a:pt x="1306639" y="400850"/>
                </a:lnTo>
                <a:close/>
              </a:path>
              <a:path w="10356215" h="2386329" extrusionOk="0">
                <a:moveTo>
                  <a:pt x="1319415" y="938987"/>
                </a:moveTo>
                <a:lnTo>
                  <a:pt x="1318031" y="935609"/>
                </a:lnTo>
                <a:lnTo>
                  <a:pt x="1315097" y="934377"/>
                </a:lnTo>
                <a:lnTo>
                  <a:pt x="1312024" y="933145"/>
                </a:lnTo>
                <a:lnTo>
                  <a:pt x="1308633" y="934669"/>
                </a:lnTo>
                <a:lnTo>
                  <a:pt x="1307553" y="937615"/>
                </a:lnTo>
                <a:lnTo>
                  <a:pt x="1306322" y="940523"/>
                </a:lnTo>
                <a:lnTo>
                  <a:pt x="1307706" y="943940"/>
                </a:lnTo>
                <a:lnTo>
                  <a:pt x="1310640" y="945172"/>
                </a:lnTo>
                <a:lnTo>
                  <a:pt x="1312176" y="945464"/>
                </a:lnTo>
                <a:lnTo>
                  <a:pt x="1315097" y="945464"/>
                </a:lnTo>
                <a:lnTo>
                  <a:pt x="1317256" y="944232"/>
                </a:lnTo>
                <a:lnTo>
                  <a:pt x="1318183" y="941920"/>
                </a:lnTo>
                <a:lnTo>
                  <a:pt x="1319415" y="938987"/>
                </a:lnTo>
                <a:close/>
              </a:path>
              <a:path w="10356215" h="2386329" extrusionOk="0">
                <a:moveTo>
                  <a:pt x="1320330" y="433044"/>
                </a:moveTo>
                <a:lnTo>
                  <a:pt x="1319263" y="430123"/>
                </a:lnTo>
                <a:lnTo>
                  <a:pt x="1318031" y="427202"/>
                </a:lnTo>
                <a:lnTo>
                  <a:pt x="1314640" y="425653"/>
                </a:lnTo>
                <a:lnTo>
                  <a:pt x="1308785" y="428117"/>
                </a:lnTo>
                <a:lnTo>
                  <a:pt x="1307249" y="431520"/>
                </a:lnTo>
                <a:lnTo>
                  <a:pt x="1309408" y="436613"/>
                </a:lnTo>
                <a:lnTo>
                  <a:pt x="1311554" y="437997"/>
                </a:lnTo>
                <a:lnTo>
                  <a:pt x="1315250" y="437997"/>
                </a:lnTo>
                <a:lnTo>
                  <a:pt x="1318945" y="436435"/>
                </a:lnTo>
                <a:lnTo>
                  <a:pt x="1320330" y="433044"/>
                </a:lnTo>
                <a:close/>
              </a:path>
              <a:path w="10356215" h="2386329" extrusionOk="0">
                <a:moveTo>
                  <a:pt x="1331569" y="906183"/>
                </a:moveTo>
                <a:lnTo>
                  <a:pt x="1329880" y="902944"/>
                </a:lnTo>
                <a:lnTo>
                  <a:pt x="1326959" y="901852"/>
                </a:lnTo>
                <a:lnTo>
                  <a:pt x="1323873" y="900772"/>
                </a:lnTo>
                <a:lnTo>
                  <a:pt x="1320647" y="902322"/>
                </a:lnTo>
                <a:lnTo>
                  <a:pt x="1318488" y="908469"/>
                </a:lnTo>
                <a:lnTo>
                  <a:pt x="1320177" y="911707"/>
                </a:lnTo>
                <a:lnTo>
                  <a:pt x="1323111" y="912787"/>
                </a:lnTo>
                <a:lnTo>
                  <a:pt x="1324343" y="913117"/>
                </a:lnTo>
                <a:lnTo>
                  <a:pt x="1327416" y="913117"/>
                </a:lnTo>
                <a:lnTo>
                  <a:pt x="1329728" y="911555"/>
                </a:lnTo>
                <a:lnTo>
                  <a:pt x="1330490" y="909256"/>
                </a:lnTo>
                <a:lnTo>
                  <a:pt x="1331569" y="906183"/>
                </a:lnTo>
                <a:close/>
              </a:path>
              <a:path w="10356215" h="2386329" extrusionOk="0">
                <a:moveTo>
                  <a:pt x="1332344" y="466026"/>
                </a:moveTo>
                <a:lnTo>
                  <a:pt x="1331417" y="462965"/>
                </a:lnTo>
                <a:lnTo>
                  <a:pt x="1330337" y="459879"/>
                </a:lnTo>
                <a:lnTo>
                  <a:pt x="1327111" y="458317"/>
                </a:lnTo>
                <a:lnTo>
                  <a:pt x="1324025" y="459397"/>
                </a:lnTo>
                <a:lnTo>
                  <a:pt x="1320952" y="460324"/>
                </a:lnTo>
                <a:lnTo>
                  <a:pt x="1319415" y="463727"/>
                </a:lnTo>
                <a:lnTo>
                  <a:pt x="1320482" y="466648"/>
                </a:lnTo>
                <a:lnTo>
                  <a:pt x="1321257" y="469112"/>
                </a:lnTo>
                <a:lnTo>
                  <a:pt x="1323568" y="470662"/>
                </a:lnTo>
                <a:lnTo>
                  <a:pt x="1326489" y="470662"/>
                </a:lnTo>
                <a:lnTo>
                  <a:pt x="1327721" y="470344"/>
                </a:lnTo>
                <a:lnTo>
                  <a:pt x="1330807" y="469265"/>
                </a:lnTo>
                <a:lnTo>
                  <a:pt x="1332344" y="466026"/>
                </a:lnTo>
                <a:close/>
              </a:path>
              <a:path w="10356215" h="2386329" extrusionOk="0">
                <a:moveTo>
                  <a:pt x="1341882" y="872871"/>
                </a:moveTo>
                <a:lnTo>
                  <a:pt x="1340192" y="869632"/>
                </a:lnTo>
                <a:lnTo>
                  <a:pt x="1334033" y="867791"/>
                </a:lnTo>
                <a:lnTo>
                  <a:pt x="1330960" y="869632"/>
                </a:lnTo>
                <a:lnTo>
                  <a:pt x="1329994" y="872871"/>
                </a:lnTo>
                <a:lnTo>
                  <a:pt x="1329105" y="875652"/>
                </a:lnTo>
                <a:lnTo>
                  <a:pt x="1330807" y="878890"/>
                </a:lnTo>
                <a:lnTo>
                  <a:pt x="1333881" y="879830"/>
                </a:lnTo>
                <a:lnTo>
                  <a:pt x="1334503" y="879970"/>
                </a:lnTo>
                <a:lnTo>
                  <a:pt x="1334960" y="880122"/>
                </a:lnTo>
                <a:lnTo>
                  <a:pt x="1338033" y="880122"/>
                </a:lnTo>
                <a:lnTo>
                  <a:pt x="1340345" y="878433"/>
                </a:lnTo>
                <a:lnTo>
                  <a:pt x="1341158" y="875652"/>
                </a:lnTo>
                <a:lnTo>
                  <a:pt x="1341882" y="872871"/>
                </a:lnTo>
                <a:close/>
              </a:path>
              <a:path w="10356215" h="2386329" extrusionOk="0">
                <a:moveTo>
                  <a:pt x="1342656" y="499313"/>
                </a:moveTo>
                <a:lnTo>
                  <a:pt x="1341920" y="496404"/>
                </a:lnTo>
                <a:lnTo>
                  <a:pt x="1341882" y="496239"/>
                </a:lnTo>
                <a:lnTo>
                  <a:pt x="1341882" y="496404"/>
                </a:lnTo>
                <a:lnTo>
                  <a:pt x="1340967" y="493318"/>
                </a:lnTo>
                <a:lnTo>
                  <a:pt x="1337729" y="491451"/>
                </a:lnTo>
                <a:lnTo>
                  <a:pt x="1334655" y="492379"/>
                </a:lnTo>
                <a:lnTo>
                  <a:pt x="1331569" y="493166"/>
                </a:lnTo>
                <a:lnTo>
                  <a:pt x="1329880" y="496404"/>
                </a:lnTo>
                <a:lnTo>
                  <a:pt x="1330807" y="499465"/>
                </a:lnTo>
                <a:lnTo>
                  <a:pt x="1331417" y="501929"/>
                </a:lnTo>
                <a:lnTo>
                  <a:pt x="1333881" y="503631"/>
                </a:lnTo>
                <a:lnTo>
                  <a:pt x="1337424" y="503631"/>
                </a:lnTo>
                <a:lnTo>
                  <a:pt x="1340967" y="502551"/>
                </a:lnTo>
                <a:lnTo>
                  <a:pt x="1342656" y="499313"/>
                </a:lnTo>
                <a:close/>
              </a:path>
              <a:path w="10356215" h="2386329" extrusionOk="0">
                <a:moveTo>
                  <a:pt x="1350657" y="838974"/>
                </a:moveTo>
                <a:lnTo>
                  <a:pt x="1348663" y="835888"/>
                </a:lnTo>
                <a:lnTo>
                  <a:pt x="1342504" y="834351"/>
                </a:lnTo>
                <a:lnTo>
                  <a:pt x="1339418" y="836345"/>
                </a:lnTo>
                <a:lnTo>
                  <a:pt x="1337881" y="842530"/>
                </a:lnTo>
                <a:lnTo>
                  <a:pt x="1339888" y="845604"/>
                </a:lnTo>
                <a:lnTo>
                  <a:pt x="1342961" y="846378"/>
                </a:lnTo>
                <a:lnTo>
                  <a:pt x="1343431" y="846518"/>
                </a:lnTo>
                <a:lnTo>
                  <a:pt x="1346962" y="846518"/>
                </a:lnTo>
                <a:lnTo>
                  <a:pt x="1349273" y="844677"/>
                </a:lnTo>
                <a:lnTo>
                  <a:pt x="1349895" y="842048"/>
                </a:lnTo>
                <a:lnTo>
                  <a:pt x="1350657" y="838974"/>
                </a:lnTo>
                <a:close/>
              </a:path>
              <a:path w="10356215" h="2386329" extrusionOk="0">
                <a:moveTo>
                  <a:pt x="1351280" y="533222"/>
                </a:moveTo>
                <a:lnTo>
                  <a:pt x="1350505" y="530136"/>
                </a:lnTo>
                <a:lnTo>
                  <a:pt x="1349895" y="527050"/>
                </a:lnTo>
                <a:lnTo>
                  <a:pt x="1346809" y="525056"/>
                </a:lnTo>
                <a:lnTo>
                  <a:pt x="1343583" y="525818"/>
                </a:lnTo>
                <a:lnTo>
                  <a:pt x="1340497" y="526605"/>
                </a:lnTo>
                <a:lnTo>
                  <a:pt x="1338656" y="529678"/>
                </a:lnTo>
                <a:lnTo>
                  <a:pt x="1339265" y="532752"/>
                </a:lnTo>
                <a:lnTo>
                  <a:pt x="1339888" y="535381"/>
                </a:lnTo>
                <a:lnTo>
                  <a:pt x="1342351" y="537222"/>
                </a:lnTo>
                <a:lnTo>
                  <a:pt x="1345730" y="537222"/>
                </a:lnTo>
                <a:lnTo>
                  <a:pt x="1346200" y="537070"/>
                </a:lnTo>
                <a:lnTo>
                  <a:pt x="1349273" y="536321"/>
                </a:lnTo>
                <a:lnTo>
                  <a:pt x="1351280" y="533222"/>
                </a:lnTo>
                <a:close/>
              </a:path>
              <a:path w="10356215" h="2386329" extrusionOk="0">
                <a:moveTo>
                  <a:pt x="1357591" y="804773"/>
                </a:moveTo>
                <a:lnTo>
                  <a:pt x="1355585" y="801674"/>
                </a:lnTo>
                <a:lnTo>
                  <a:pt x="1352359" y="801065"/>
                </a:lnTo>
                <a:lnTo>
                  <a:pt x="1349273" y="800442"/>
                </a:lnTo>
                <a:lnTo>
                  <a:pt x="1346200" y="802614"/>
                </a:lnTo>
                <a:lnTo>
                  <a:pt x="1345730" y="805688"/>
                </a:lnTo>
                <a:lnTo>
                  <a:pt x="1345730" y="805853"/>
                </a:lnTo>
                <a:lnTo>
                  <a:pt x="1345120" y="808926"/>
                </a:lnTo>
                <a:lnTo>
                  <a:pt x="1347114" y="811847"/>
                </a:lnTo>
                <a:lnTo>
                  <a:pt x="1350352" y="812482"/>
                </a:lnTo>
                <a:lnTo>
                  <a:pt x="1350657" y="812622"/>
                </a:lnTo>
                <a:lnTo>
                  <a:pt x="1354201" y="812622"/>
                </a:lnTo>
                <a:lnTo>
                  <a:pt x="1356512" y="810615"/>
                </a:lnTo>
                <a:lnTo>
                  <a:pt x="1356969" y="807859"/>
                </a:lnTo>
                <a:lnTo>
                  <a:pt x="1357591" y="804773"/>
                </a:lnTo>
                <a:close/>
              </a:path>
              <a:path w="10356215" h="2386329" extrusionOk="0">
                <a:moveTo>
                  <a:pt x="1358049" y="567601"/>
                </a:moveTo>
                <a:lnTo>
                  <a:pt x="1357591" y="564349"/>
                </a:lnTo>
                <a:lnTo>
                  <a:pt x="1356969" y="561276"/>
                </a:lnTo>
                <a:lnTo>
                  <a:pt x="1354048" y="559104"/>
                </a:lnTo>
                <a:lnTo>
                  <a:pt x="1350810" y="559727"/>
                </a:lnTo>
                <a:lnTo>
                  <a:pt x="1347736" y="560349"/>
                </a:lnTo>
                <a:lnTo>
                  <a:pt x="1345577" y="563283"/>
                </a:lnTo>
                <a:lnTo>
                  <a:pt x="1346200" y="566521"/>
                </a:lnTo>
                <a:lnTo>
                  <a:pt x="1346657" y="569277"/>
                </a:lnTo>
                <a:lnTo>
                  <a:pt x="1349121" y="571131"/>
                </a:lnTo>
                <a:lnTo>
                  <a:pt x="1352816" y="571131"/>
                </a:lnTo>
                <a:lnTo>
                  <a:pt x="1356042" y="570509"/>
                </a:lnTo>
                <a:lnTo>
                  <a:pt x="1358049" y="567601"/>
                </a:lnTo>
                <a:close/>
              </a:path>
              <a:path w="10356215" h="2386329" extrusionOk="0">
                <a:moveTo>
                  <a:pt x="1362824" y="770102"/>
                </a:moveTo>
                <a:lnTo>
                  <a:pt x="1360512" y="767156"/>
                </a:lnTo>
                <a:lnTo>
                  <a:pt x="1357439" y="766864"/>
                </a:lnTo>
                <a:lnTo>
                  <a:pt x="1354201" y="766381"/>
                </a:lnTo>
                <a:lnTo>
                  <a:pt x="1351432" y="768718"/>
                </a:lnTo>
                <a:lnTo>
                  <a:pt x="1350962" y="771791"/>
                </a:lnTo>
                <a:lnTo>
                  <a:pt x="1350505" y="775030"/>
                </a:lnTo>
                <a:lnTo>
                  <a:pt x="1352816" y="777938"/>
                </a:lnTo>
                <a:lnTo>
                  <a:pt x="1355890" y="778268"/>
                </a:lnTo>
                <a:lnTo>
                  <a:pt x="1359585" y="778268"/>
                </a:lnTo>
                <a:lnTo>
                  <a:pt x="1362049" y="776249"/>
                </a:lnTo>
                <a:lnTo>
                  <a:pt x="1362354" y="773315"/>
                </a:lnTo>
                <a:lnTo>
                  <a:pt x="1362824" y="770102"/>
                </a:lnTo>
                <a:close/>
              </a:path>
              <a:path w="10356215" h="2386329" extrusionOk="0">
                <a:moveTo>
                  <a:pt x="1363129" y="602107"/>
                </a:moveTo>
                <a:lnTo>
                  <a:pt x="1362824" y="599020"/>
                </a:lnTo>
                <a:lnTo>
                  <a:pt x="1362354" y="595782"/>
                </a:lnTo>
                <a:lnTo>
                  <a:pt x="1359433" y="593623"/>
                </a:lnTo>
                <a:lnTo>
                  <a:pt x="1356360" y="593953"/>
                </a:lnTo>
                <a:lnTo>
                  <a:pt x="1353121" y="594398"/>
                </a:lnTo>
                <a:lnTo>
                  <a:pt x="1350962" y="597192"/>
                </a:lnTo>
                <a:lnTo>
                  <a:pt x="1351280" y="600430"/>
                </a:lnTo>
                <a:lnTo>
                  <a:pt x="1351737" y="603338"/>
                </a:lnTo>
                <a:lnTo>
                  <a:pt x="1354201" y="605510"/>
                </a:lnTo>
                <a:lnTo>
                  <a:pt x="1357439" y="605510"/>
                </a:lnTo>
                <a:lnTo>
                  <a:pt x="1357744" y="605345"/>
                </a:lnTo>
                <a:lnTo>
                  <a:pt x="1360970" y="605053"/>
                </a:lnTo>
                <a:lnTo>
                  <a:pt x="1363129" y="602107"/>
                </a:lnTo>
                <a:close/>
              </a:path>
              <a:path w="10356215" h="2386329" extrusionOk="0">
                <a:moveTo>
                  <a:pt x="1366202" y="735431"/>
                </a:moveTo>
                <a:lnTo>
                  <a:pt x="1363903" y="732650"/>
                </a:lnTo>
                <a:lnTo>
                  <a:pt x="1357439" y="732040"/>
                </a:lnTo>
                <a:lnTo>
                  <a:pt x="1354658" y="734479"/>
                </a:lnTo>
                <a:lnTo>
                  <a:pt x="1354505" y="737565"/>
                </a:lnTo>
                <a:lnTo>
                  <a:pt x="1354201" y="740803"/>
                </a:lnTo>
                <a:lnTo>
                  <a:pt x="1356664" y="743597"/>
                </a:lnTo>
                <a:lnTo>
                  <a:pt x="1359738" y="743889"/>
                </a:lnTo>
                <a:lnTo>
                  <a:pt x="1363281" y="743889"/>
                </a:lnTo>
                <a:lnTo>
                  <a:pt x="1365745" y="741578"/>
                </a:lnTo>
                <a:lnTo>
                  <a:pt x="1366050" y="738505"/>
                </a:lnTo>
                <a:lnTo>
                  <a:pt x="1366202" y="735431"/>
                </a:lnTo>
                <a:close/>
              </a:path>
              <a:path w="10356215" h="2386329" extrusionOk="0">
                <a:moveTo>
                  <a:pt x="1366367" y="636955"/>
                </a:moveTo>
                <a:lnTo>
                  <a:pt x="1366202" y="633691"/>
                </a:lnTo>
                <a:lnTo>
                  <a:pt x="1365897" y="630631"/>
                </a:lnTo>
                <a:lnTo>
                  <a:pt x="1363281" y="628167"/>
                </a:lnTo>
                <a:lnTo>
                  <a:pt x="1360055" y="628459"/>
                </a:lnTo>
                <a:lnTo>
                  <a:pt x="1356817" y="628624"/>
                </a:lnTo>
                <a:lnTo>
                  <a:pt x="1354505" y="631405"/>
                </a:lnTo>
                <a:lnTo>
                  <a:pt x="1354823" y="637717"/>
                </a:lnTo>
                <a:lnTo>
                  <a:pt x="1357439" y="640016"/>
                </a:lnTo>
                <a:lnTo>
                  <a:pt x="1360817" y="640016"/>
                </a:lnTo>
                <a:lnTo>
                  <a:pt x="1364056" y="639724"/>
                </a:lnTo>
                <a:lnTo>
                  <a:pt x="1366367" y="636955"/>
                </a:lnTo>
                <a:close/>
              </a:path>
              <a:path w="10356215" h="2386329" extrusionOk="0">
                <a:moveTo>
                  <a:pt x="1367904" y="700430"/>
                </a:moveTo>
                <a:lnTo>
                  <a:pt x="1365440" y="697801"/>
                </a:lnTo>
                <a:lnTo>
                  <a:pt x="1362202" y="697649"/>
                </a:lnTo>
                <a:lnTo>
                  <a:pt x="1358976" y="697649"/>
                </a:lnTo>
                <a:lnTo>
                  <a:pt x="1356360" y="700125"/>
                </a:lnTo>
                <a:lnTo>
                  <a:pt x="1356207" y="703351"/>
                </a:lnTo>
                <a:lnTo>
                  <a:pt x="1356207" y="706450"/>
                </a:lnTo>
                <a:lnTo>
                  <a:pt x="1358671" y="709218"/>
                </a:lnTo>
                <a:lnTo>
                  <a:pt x="1365135" y="709218"/>
                </a:lnTo>
                <a:lnTo>
                  <a:pt x="1367751" y="706742"/>
                </a:lnTo>
                <a:lnTo>
                  <a:pt x="1367764" y="703351"/>
                </a:lnTo>
                <a:lnTo>
                  <a:pt x="1367904" y="700430"/>
                </a:lnTo>
                <a:close/>
              </a:path>
              <a:path w="10356215" h="2386329" extrusionOk="0">
                <a:moveTo>
                  <a:pt x="1367904" y="668680"/>
                </a:moveTo>
                <a:lnTo>
                  <a:pt x="1367751" y="665441"/>
                </a:lnTo>
                <a:lnTo>
                  <a:pt x="1365135" y="662978"/>
                </a:lnTo>
                <a:lnTo>
                  <a:pt x="1361897" y="662978"/>
                </a:lnTo>
                <a:lnTo>
                  <a:pt x="1358823" y="663130"/>
                </a:lnTo>
                <a:lnTo>
                  <a:pt x="1356207" y="665746"/>
                </a:lnTo>
                <a:lnTo>
                  <a:pt x="1356347" y="668680"/>
                </a:lnTo>
                <a:lnTo>
                  <a:pt x="1356360" y="672071"/>
                </a:lnTo>
                <a:lnTo>
                  <a:pt x="1358976" y="674535"/>
                </a:lnTo>
                <a:lnTo>
                  <a:pt x="1365440" y="674535"/>
                </a:lnTo>
                <a:lnTo>
                  <a:pt x="1367904" y="671918"/>
                </a:lnTo>
                <a:lnTo>
                  <a:pt x="1367904" y="668680"/>
                </a:lnTo>
                <a:close/>
              </a:path>
              <a:path w="10356215" h="2386329" extrusionOk="0">
                <a:moveTo>
                  <a:pt x="1814169" y="1695386"/>
                </a:moveTo>
                <a:lnTo>
                  <a:pt x="1811705" y="1692922"/>
                </a:lnTo>
                <a:lnTo>
                  <a:pt x="1808467" y="1692922"/>
                </a:lnTo>
                <a:lnTo>
                  <a:pt x="1805241" y="1692757"/>
                </a:lnTo>
                <a:lnTo>
                  <a:pt x="1802625" y="1695386"/>
                </a:lnTo>
                <a:lnTo>
                  <a:pt x="1802625" y="1699069"/>
                </a:lnTo>
                <a:lnTo>
                  <a:pt x="1802777" y="1699691"/>
                </a:lnTo>
                <a:lnTo>
                  <a:pt x="1802777" y="1700453"/>
                </a:lnTo>
                <a:lnTo>
                  <a:pt x="1802625" y="1700923"/>
                </a:lnTo>
                <a:lnTo>
                  <a:pt x="1802625" y="1704619"/>
                </a:lnTo>
                <a:lnTo>
                  <a:pt x="1805241" y="1707235"/>
                </a:lnTo>
                <a:lnTo>
                  <a:pt x="1811553" y="1707235"/>
                </a:lnTo>
                <a:lnTo>
                  <a:pt x="1814169" y="1704619"/>
                </a:lnTo>
                <a:lnTo>
                  <a:pt x="1814169" y="1700453"/>
                </a:lnTo>
                <a:lnTo>
                  <a:pt x="1814017" y="1700149"/>
                </a:lnTo>
                <a:lnTo>
                  <a:pt x="1814169" y="1699691"/>
                </a:lnTo>
                <a:lnTo>
                  <a:pt x="1814169" y="1695386"/>
                </a:lnTo>
                <a:close/>
              </a:path>
              <a:path w="10356215" h="2386329" extrusionOk="0">
                <a:moveTo>
                  <a:pt x="1815249" y="1738985"/>
                </a:moveTo>
                <a:lnTo>
                  <a:pt x="1814931" y="1732686"/>
                </a:lnTo>
                <a:lnTo>
                  <a:pt x="1812163" y="1730209"/>
                </a:lnTo>
                <a:lnTo>
                  <a:pt x="1808937" y="1730349"/>
                </a:lnTo>
                <a:lnTo>
                  <a:pt x="1805851" y="1730514"/>
                </a:lnTo>
                <a:lnTo>
                  <a:pt x="1803387" y="1733296"/>
                </a:lnTo>
                <a:lnTo>
                  <a:pt x="1803704" y="1739442"/>
                </a:lnTo>
                <a:lnTo>
                  <a:pt x="1806155" y="1741906"/>
                </a:lnTo>
                <a:lnTo>
                  <a:pt x="1809546" y="1741906"/>
                </a:lnTo>
                <a:lnTo>
                  <a:pt x="1812785" y="1741779"/>
                </a:lnTo>
                <a:lnTo>
                  <a:pt x="1815249" y="1738985"/>
                </a:lnTo>
                <a:close/>
              </a:path>
              <a:path w="10356215" h="2386329" extrusionOk="0">
                <a:moveTo>
                  <a:pt x="1815401" y="1661160"/>
                </a:moveTo>
                <a:lnTo>
                  <a:pt x="1812937" y="1658391"/>
                </a:lnTo>
                <a:lnTo>
                  <a:pt x="1809699" y="1658251"/>
                </a:lnTo>
                <a:lnTo>
                  <a:pt x="1806625" y="1658073"/>
                </a:lnTo>
                <a:lnTo>
                  <a:pt x="1803857" y="1660537"/>
                </a:lnTo>
                <a:lnTo>
                  <a:pt x="1803539" y="1666862"/>
                </a:lnTo>
                <a:lnTo>
                  <a:pt x="1805851" y="1669630"/>
                </a:lnTo>
                <a:lnTo>
                  <a:pt x="1809089" y="1669808"/>
                </a:lnTo>
                <a:lnTo>
                  <a:pt x="1812467" y="1669808"/>
                </a:lnTo>
                <a:lnTo>
                  <a:pt x="1815084" y="1667319"/>
                </a:lnTo>
                <a:lnTo>
                  <a:pt x="1815401" y="1661160"/>
                </a:lnTo>
                <a:close/>
              </a:path>
              <a:path w="10356215" h="2386329" extrusionOk="0">
                <a:moveTo>
                  <a:pt x="1818017" y="1773212"/>
                </a:moveTo>
                <a:lnTo>
                  <a:pt x="1817547" y="1770113"/>
                </a:lnTo>
                <a:lnTo>
                  <a:pt x="1817243" y="1766874"/>
                </a:lnTo>
                <a:lnTo>
                  <a:pt x="1814474" y="1764563"/>
                </a:lnTo>
                <a:lnTo>
                  <a:pt x="1808162" y="1765185"/>
                </a:lnTo>
                <a:lnTo>
                  <a:pt x="1805851" y="1768132"/>
                </a:lnTo>
                <a:lnTo>
                  <a:pt x="1806473" y="1774278"/>
                </a:lnTo>
                <a:lnTo>
                  <a:pt x="1808937" y="1776450"/>
                </a:lnTo>
                <a:lnTo>
                  <a:pt x="1812467" y="1776450"/>
                </a:lnTo>
                <a:lnTo>
                  <a:pt x="1815706" y="1776120"/>
                </a:lnTo>
                <a:lnTo>
                  <a:pt x="1818017" y="1773212"/>
                </a:lnTo>
                <a:close/>
              </a:path>
              <a:path w="10356215" h="2386329" extrusionOk="0">
                <a:moveTo>
                  <a:pt x="1818322" y="1626806"/>
                </a:moveTo>
                <a:lnTo>
                  <a:pt x="1816011" y="1624025"/>
                </a:lnTo>
                <a:lnTo>
                  <a:pt x="1812785" y="1623707"/>
                </a:lnTo>
                <a:lnTo>
                  <a:pt x="1809546" y="1623250"/>
                </a:lnTo>
                <a:lnTo>
                  <a:pt x="1806778" y="1625714"/>
                </a:lnTo>
                <a:lnTo>
                  <a:pt x="1806473" y="1628800"/>
                </a:lnTo>
                <a:lnTo>
                  <a:pt x="1806003" y="1632038"/>
                </a:lnTo>
                <a:lnTo>
                  <a:pt x="1808467" y="1634807"/>
                </a:lnTo>
                <a:lnTo>
                  <a:pt x="1811553" y="1635125"/>
                </a:lnTo>
                <a:lnTo>
                  <a:pt x="1811858" y="1635264"/>
                </a:lnTo>
                <a:lnTo>
                  <a:pt x="1815084" y="1635264"/>
                </a:lnTo>
                <a:lnTo>
                  <a:pt x="1817547" y="1632953"/>
                </a:lnTo>
                <a:lnTo>
                  <a:pt x="1817865" y="1630045"/>
                </a:lnTo>
                <a:lnTo>
                  <a:pt x="1818322" y="1626806"/>
                </a:lnTo>
                <a:close/>
              </a:path>
              <a:path w="10356215" h="2386329" extrusionOk="0">
                <a:moveTo>
                  <a:pt x="1822475" y="1807273"/>
                </a:moveTo>
                <a:lnTo>
                  <a:pt x="1822018" y="1804174"/>
                </a:lnTo>
                <a:lnTo>
                  <a:pt x="1821395" y="1800936"/>
                </a:lnTo>
                <a:lnTo>
                  <a:pt x="1818474" y="1798789"/>
                </a:lnTo>
                <a:lnTo>
                  <a:pt x="1815401" y="1799412"/>
                </a:lnTo>
                <a:lnTo>
                  <a:pt x="1812163" y="1799856"/>
                </a:lnTo>
                <a:lnTo>
                  <a:pt x="1810004" y="1802803"/>
                </a:lnTo>
                <a:lnTo>
                  <a:pt x="1810626" y="1805889"/>
                </a:lnTo>
                <a:lnTo>
                  <a:pt x="1810931" y="1808797"/>
                </a:lnTo>
                <a:lnTo>
                  <a:pt x="1813394" y="1810804"/>
                </a:lnTo>
                <a:lnTo>
                  <a:pt x="1817090" y="1810804"/>
                </a:lnTo>
                <a:lnTo>
                  <a:pt x="1820329" y="1810346"/>
                </a:lnTo>
                <a:lnTo>
                  <a:pt x="1822475" y="1807273"/>
                </a:lnTo>
                <a:close/>
              </a:path>
              <a:path w="10356215" h="2386329" extrusionOk="0">
                <a:moveTo>
                  <a:pt x="1822945" y="1592745"/>
                </a:moveTo>
                <a:lnTo>
                  <a:pt x="1820786" y="1589811"/>
                </a:lnTo>
                <a:lnTo>
                  <a:pt x="1814474" y="1588897"/>
                </a:lnTo>
                <a:lnTo>
                  <a:pt x="1811553" y="1591043"/>
                </a:lnTo>
                <a:lnTo>
                  <a:pt x="1810931" y="1594116"/>
                </a:lnTo>
                <a:lnTo>
                  <a:pt x="1810473" y="1597355"/>
                </a:lnTo>
                <a:lnTo>
                  <a:pt x="1812632" y="1600288"/>
                </a:lnTo>
                <a:lnTo>
                  <a:pt x="1815706" y="1600746"/>
                </a:lnTo>
                <a:lnTo>
                  <a:pt x="1816011" y="1600746"/>
                </a:lnTo>
                <a:lnTo>
                  <a:pt x="1816315" y="1600898"/>
                </a:lnTo>
                <a:lnTo>
                  <a:pt x="1819554" y="1600898"/>
                </a:lnTo>
                <a:lnTo>
                  <a:pt x="1821865" y="1598739"/>
                </a:lnTo>
                <a:lnTo>
                  <a:pt x="1822323" y="1595983"/>
                </a:lnTo>
                <a:lnTo>
                  <a:pt x="1822945" y="1592745"/>
                </a:lnTo>
                <a:close/>
              </a:path>
              <a:path w="10356215" h="2386329" extrusionOk="0">
                <a:moveTo>
                  <a:pt x="1828634" y="1841169"/>
                </a:moveTo>
                <a:lnTo>
                  <a:pt x="1828025" y="1837944"/>
                </a:lnTo>
                <a:lnTo>
                  <a:pt x="1827403" y="1834857"/>
                </a:lnTo>
                <a:lnTo>
                  <a:pt x="1824329" y="1832851"/>
                </a:lnTo>
                <a:lnTo>
                  <a:pt x="1821243" y="1833473"/>
                </a:lnTo>
                <a:lnTo>
                  <a:pt x="1818017" y="1834083"/>
                </a:lnTo>
                <a:lnTo>
                  <a:pt x="1816011" y="1837156"/>
                </a:lnTo>
                <a:lnTo>
                  <a:pt x="1816633" y="1840382"/>
                </a:lnTo>
                <a:lnTo>
                  <a:pt x="1816785" y="1840382"/>
                </a:lnTo>
                <a:lnTo>
                  <a:pt x="1817243" y="1843011"/>
                </a:lnTo>
                <a:lnTo>
                  <a:pt x="1819706" y="1844852"/>
                </a:lnTo>
                <a:lnTo>
                  <a:pt x="1823554" y="1844852"/>
                </a:lnTo>
                <a:lnTo>
                  <a:pt x="1826641" y="1844243"/>
                </a:lnTo>
                <a:lnTo>
                  <a:pt x="1828634" y="1841169"/>
                </a:lnTo>
                <a:close/>
              </a:path>
              <a:path w="10356215" h="2386329" extrusionOk="0">
                <a:moveTo>
                  <a:pt x="1829257" y="1558988"/>
                </a:moveTo>
                <a:lnTo>
                  <a:pt x="1827250" y="1555902"/>
                </a:lnTo>
                <a:lnTo>
                  <a:pt x="1820938" y="1554670"/>
                </a:lnTo>
                <a:lnTo>
                  <a:pt x="1818017" y="1556689"/>
                </a:lnTo>
                <a:lnTo>
                  <a:pt x="1817243" y="1559750"/>
                </a:lnTo>
                <a:lnTo>
                  <a:pt x="1816633" y="1562989"/>
                </a:lnTo>
                <a:lnTo>
                  <a:pt x="1818627" y="1565922"/>
                </a:lnTo>
                <a:lnTo>
                  <a:pt x="1821713" y="1566684"/>
                </a:lnTo>
                <a:lnTo>
                  <a:pt x="1825713" y="1566684"/>
                </a:lnTo>
                <a:lnTo>
                  <a:pt x="1828025" y="1564843"/>
                </a:lnTo>
                <a:lnTo>
                  <a:pt x="1828634" y="1562227"/>
                </a:lnTo>
                <a:lnTo>
                  <a:pt x="1829257" y="1558988"/>
                </a:lnTo>
                <a:close/>
              </a:path>
              <a:path w="10356215" h="2386329" extrusionOk="0">
                <a:moveTo>
                  <a:pt x="1836635" y="1874621"/>
                </a:moveTo>
                <a:lnTo>
                  <a:pt x="1835785" y="1871205"/>
                </a:lnTo>
                <a:lnTo>
                  <a:pt x="1834946" y="1868297"/>
                </a:lnTo>
                <a:lnTo>
                  <a:pt x="1831873" y="1866430"/>
                </a:lnTo>
                <a:lnTo>
                  <a:pt x="1828787" y="1867357"/>
                </a:lnTo>
                <a:lnTo>
                  <a:pt x="1825713" y="1868144"/>
                </a:lnTo>
                <a:lnTo>
                  <a:pt x="1823859" y="1871205"/>
                </a:lnTo>
                <a:lnTo>
                  <a:pt x="1824710" y="1874621"/>
                </a:lnTo>
                <a:lnTo>
                  <a:pt x="1825244" y="1876907"/>
                </a:lnTo>
                <a:lnTo>
                  <a:pt x="1827707" y="1878761"/>
                </a:lnTo>
                <a:lnTo>
                  <a:pt x="1830641" y="1878761"/>
                </a:lnTo>
                <a:lnTo>
                  <a:pt x="1831098" y="1878609"/>
                </a:lnTo>
                <a:lnTo>
                  <a:pt x="1831721" y="1878469"/>
                </a:lnTo>
                <a:lnTo>
                  <a:pt x="1834794" y="1877682"/>
                </a:lnTo>
                <a:lnTo>
                  <a:pt x="1836635" y="1874621"/>
                </a:lnTo>
                <a:close/>
              </a:path>
              <a:path w="10356215" h="2386329" extrusionOk="0">
                <a:moveTo>
                  <a:pt x="1837410" y="1525701"/>
                </a:moveTo>
                <a:lnTo>
                  <a:pt x="1835569" y="1522463"/>
                </a:lnTo>
                <a:lnTo>
                  <a:pt x="1832483" y="1521688"/>
                </a:lnTo>
                <a:lnTo>
                  <a:pt x="1829257" y="1520786"/>
                </a:lnTo>
                <a:lnTo>
                  <a:pt x="1826171" y="1522628"/>
                </a:lnTo>
                <a:lnTo>
                  <a:pt x="1825409" y="1525866"/>
                </a:lnTo>
                <a:lnTo>
                  <a:pt x="1824482" y="1528775"/>
                </a:lnTo>
                <a:lnTo>
                  <a:pt x="1826323" y="1532013"/>
                </a:lnTo>
                <a:lnTo>
                  <a:pt x="1830019" y="1532953"/>
                </a:lnTo>
                <a:lnTo>
                  <a:pt x="1830489" y="1533105"/>
                </a:lnTo>
                <a:lnTo>
                  <a:pt x="1833562" y="1533105"/>
                </a:lnTo>
                <a:lnTo>
                  <a:pt x="1835873" y="1531251"/>
                </a:lnTo>
                <a:lnTo>
                  <a:pt x="1836483" y="1528775"/>
                </a:lnTo>
                <a:lnTo>
                  <a:pt x="1837410" y="1525701"/>
                </a:lnTo>
                <a:close/>
              </a:path>
              <a:path w="10356215" h="2386329" extrusionOk="0">
                <a:moveTo>
                  <a:pt x="1846338" y="1907578"/>
                </a:moveTo>
                <a:lnTo>
                  <a:pt x="1845259" y="1904492"/>
                </a:lnTo>
                <a:lnTo>
                  <a:pt x="1844344" y="1901418"/>
                </a:lnTo>
                <a:lnTo>
                  <a:pt x="1841106" y="1899729"/>
                </a:lnTo>
                <a:lnTo>
                  <a:pt x="1838032" y="1900643"/>
                </a:lnTo>
                <a:lnTo>
                  <a:pt x="1834946" y="1901723"/>
                </a:lnTo>
                <a:lnTo>
                  <a:pt x="1833257" y="1904961"/>
                </a:lnTo>
                <a:lnTo>
                  <a:pt x="1834337" y="1908060"/>
                </a:lnTo>
                <a:lnTo>
                  <a:pt x="1835099" y="1910359"/>
                </a:lnTo>
                <a:lnTo>
                  <a:pt x="1837258" y="1912048"/>
                </a:lnTo>
                <a:lnTo>
                  <a:pt x="1840331" y="1912048"/>
                </a:lnTo>
                <a:lnTo>
                  <a:pt x="1841563" y="1911756"/>
                </a:lnTo>
                <a:lnTo>
                  <a:pt x="1844497" y="1910816"/>
                </a:lnTo>
                <a:lnTo>
                  <a:pt x="1846338" y="1907578"/>
                </a:lnTo>
                <a:close/>
              </a:path>
              <a:path w="10356215" h="2386329" extrusionOk="0">
                <a:moveTo>
                  <a:pt x="1847113" y="1492719"/>
                </a:moveTo>
                <a:lnTo>
                  <a:pt x="1845411" y="1489481"/>
                </a:lnTo>
                <a:lnTo>
                  <a:pt x="1842490" y="1488401"/>
                </a:lnTo>
                <a:lnTo>
                  <a:pt x="1839417" y="1487500"/>
                </a:lnTo>
                <a:lnTo>
                  <a:pt x="1836178" y="1489176"/>
                </a:lnTo>
                <a:lnTo>
                  <a:pt x="1835099" y="1492250"/>
                </a:lnTo>
                <a:lnTo>
                  <a:pt x="1834184" y="1495196"/>
                </a:lnTo>
                <a:lnTo>
                  <a:pt x="1835873" y="1498574"/>
                </a:lnTo>
                <a:lnTo>
                  <a:pt x="1839417" y="1499666"/>
                </a:lnTo>
                <a:lnTo>
                  <a:pt x="1840026" y="1499806"/>
                </a:lnTo>
                <a:lnTo>
                  <a:pt x="1843112" y="1499806"/>
                </a:lnTo>
                <a:lnTo>
                  <a:pt x="1845411" y="1498117"/>
                </a:lnTo>
                <a:lnTo>
                  <a:pt x="1846186" y="1495818"/>
                </a:lnTo>
                <a:lnTo>
                  <a:pt x="1847113" y="1492719"/>
                </a:lnTo>
                <a:close/>
              </a:path>
              <a:path w="10356215" h="2386329" extrusionOk="0">
                <a:moveTo>
                  <a:pt x="1857578" y="1940115"/>
                </a:moveTo>
                <a:lnTo>
                  <a:pt x="1856498" y="1937016"/>
                </a:lnTo>
                <a:lnTo>
                  <a:pt x="1855419" y="1934083"/>
                </a:lnTo>
                <a:lnTo>
                  <a:pt x="1852041" y="1932546"/>
                </a:lnTo>
                <a:lnTo>
                  <a:pt x="1849107" y="1933638"/>
                </a:lnTo>
                <a:lnTo>
                  <a:pt x="1846186" y="1934870"/>
                </a:lnTo>
                <a:lnTo>
                  <a:pt x="1844497" y="1938108"/>
                </a:lnTo>
                <a:lnTo>
                  <a:pt x="1845729" y="1941017"/>
                </a:lnTo>
                <a:lnTo>
                  <a:pt x="1846491" y="1943354"/>
                </a:lnTo>
                <a:lnTo>
                  <a:pt x="1848802" y="1944878"/>
                </a:lnTo>
                <a:lnTo>
                  <a:pt x="1851723" y="1944878"/>
                </a:lnTo>
                <a:lnTo>
                  <a:pt x="1852498" y="1944725"/>
                </a:lnTo>
                <a:lnTo>
                  <a:pt x="1853107" y="1944408"/>
                </a:lnTo>
                <a:lnTo>
                  <a:pt x="1856041" y="1943354"/>
                </a:lnTo>
                <a:lnTo>
                  <a:pt x="1857578" y="1940115"/>
                </a:lnTo>
                <a:close/>
              </a:path>
              <a:path w="10356215" h="2386329" extrusionOk="0">
                <a:moveTo>
                  <a:pt x="1858657" y="1460373"/>
                </a:moveTo>
                <a:lnTo>
                  <a:pt x="1857121" y="1456969"/>
                </a:lnTo>
                <a:lnTo>
                  <a:pt x="1854034" y="1455902"/>
                </a:lnTo>
                <a:lnTo>
                  <a:pt x="1851113" y="1454670"/>
                </a:lnTo>
                <a:lnTo>
                  <a:pt x="1847723" y="1456194"/>
                </a:lnTo>
                <a:lnTo>
                  <a:pt x="1846643" y="1459280"/>
                </a:lnTo>
                <a:lnTo>
                  <a:pt x="1845564" y="1462201"/>
                </a:lnTo>
                <a:lnTo>
                  <a:pt x="1847113" y="1465440"/>
                </a:lnTo>
                <a:lnTo>
                  <a:pt x="1850034" y="1466672"/>
                </a:lnTo>
                <a:lnTo>
                  <a:pt x="1850644" y="1466977"/>
                </a:lnTo>
                <a:lnTo>
                  <a:pt x="1854339" y="1466977"/>
                </a:lnTo>
                <a:lnTo>
                  <a:pt x="1856651" y="1465605"/>
                </a:lnTo>
                <a:lnTo>
                  <a:pt x="1857425" y="1463281"/>
                </a:lnTo>
                <a:lnTo>
                  <a:pt x="1858657" y="1460373"/>
                </a:lnTo>
                <a:close/>
              </a:path>
              <a:path w="10356215" h="2386329" extrusionOk="0">
                <a:moveTo>
                  <a:pt x="1870659" y="1971840"/>
                </a:moveTo>
                <a:lnTo>
                  <a:pt x="1869427" y="1968931"/>
                </a:lnTo>
                <a:lnTo>
                  <a:pt x="1868043" y="1965985"/>
                </a:lnTo>
                <a:lnTo>
                  <a:pt x="1864664" y="1964753"/>
                </a:lnTo>
                <a:lnTo>
                  <a:pt x="1858810" y="1967217"/>
                </a:lnTo>
                <a:lnTo>
                  <a:pt x="1857578" y="1970608"/>
                </a:lnTo>
                <a:lnTo>
                  <a:pt x="1858810" y="1973554"/>
                </a:lnTo>
                <a:lnTo>
                  <a:pt x="1859737" y="1975700"/>
                </a:lnTo>
                <a:lnTo>
                  <a:pt x="1861883" y="1977085"/>
                </a:lnTo>
                <a:lnTo>
                  <a:pt x="1864817" y="1977085"/>
                </a:lnTo>
                <a:lnTo>
                  <a:pt x="1865579" y="1976932"/>
                </a:lnTo>
                <a:lnTo>
                  <a:pt x="1866353" y="1976640"/>
                </a:lnTo>
                <a:lnTo>
                  <a:pt x="1869274" y="1975231"/>
                </a:lnTo>
                <a:lnTo>
                  <a:pt x="1870659" y="1971840"/>
                </a:lnTo>
                <a:close/>
              </a:path>
              <a:path w="10356215" h="2386329" extrusionOk="0">
                <a:moveTo>
                  <a:pt x="1871738" y="1428610"/>
                </a:moveTo>
                <a:lnTo>
                  <a:pt x="1870354" y="1425232"/>
                </a:lnTo>
                <a:lnTo>
                  <a:pt x="1867433" y="1423987"/>
                </a:lnTo>
                <a:lnTo>
                  <a:pt x="1864499" y="1422615"/>
                </a:lnTo>
                <a:lnTo>
                  <a:pt x="1861121" y="1423987"/>
                </a:lnTo>
                <a:lnTo>
                  <a:pt x="1859889" y="1426908"/>
                </a:lnTo>
                <a:lnTo>
                  <a:pt x="1858505" y="1429842"/>
                </a:lnTo>
                <a:lnTo>
                  <a:pt x="1859889" y="1433233"/>
                </a:lnTo>
                <a:lnTo>
                  <a:pt x="1862810" y="1434465"/>
                </a:lnTo>
                <a:lnTo>
                  <a:pt x="1863585" y="1434922"/>
                </a:lnTo>
                <a:lnTo>
                  <a:pt x="1864347" y="1435087"/>
                </a:lnTo>
                <a:lnTo>
                  <a:pt x="1867281" y="1435087"/>
                </a:lnTo>
                <a:lnTo>
                  <a:pt x="1869427" y="1433690"/>
                </a:lnTo>
                <a:lnTo>
                  <a:pt x="1870354" y="1431556"/>
                </a:lnTo>
                <a:lnTo>
                  <a:pt x="1871738" y="1428610"/>
                </a:lnTo>
                <a:close/>
              </a:path>
              <a:path w="10356215" h="2386329" extrusionOk="0">
                <a:moveTo>
                  <a:pt x="1885289" y="2002993"/>
                </a:moveTo>
                <a:lnTo>
                  <a:pt x="1883905" y="2000199"/>
                </a:lnTo>
                <a:lnTo>
                  <a:pt x="1882521" y="1997290"/>
                </a:lnTo>
                <a:lnTo>
                  <a:pt x="1878977" y="1996198"/>
                </a:lnTo>
                <a:lnTo>
                  <a:pt x="1876044" y="1997583"/>
                </a:lnTo>
                <a:lnTo>
                  <a:pt x="1873275" y="1998967"/>
                </a:lnTo>
                <a:lnTo>
                  <a:pt x="1872043" y="2002510"/>
                </a:lnTo>
                <a:lnTo>
                  <a:pt x="1873592" y="2005279"/>
                </a:lnTo>
                <a:lnTo>
                  <a:pt x="1874507" y="2007463"/>
                </a:lnTo>
                <a:lnTo>
                  <a:pt x="1876513" y="2008517"/>
                </a:lnTo>
                <a:lnTo>
                  <a:pt x="1879587" y="2008517"/>
                </a:lnTo>
                <a:lnTo>
                  <a:pt x="1880514" y="2008365"/>
                </a:lnTo>
                <a:lnTo>
                  <a:pt x="1881289" y="2007908"/>
                </a:lnTo>
                <a:lnTo>
                  <a:pt x="1884057" y="2006523"/>
                </a:lnTo>
                <a:lnTo>
                  <a:pt x="1885289" y="2002993"/>
                </a:lnTo>
                <a:close/>
              </a:path>
              <a:path w="10356215" h="2386329" extrusionOk="0">
                <a:moveTo>
                  <a:pt x="1886369" y="1397635"/>
                </a:moveTo>
                <a:lnTo>
                  <a:pt x="1885289" y="1394091"/>
                </a:lnTo>
                <a:lnTo>
                  <a:pt x="1879434" y="1391310"/>
                </a:lnTo>
                <a:lnTo>
                  <a:pt x="1876044" y="1392402"/>
                </a:lnTo>
                <a:lnTo>
                  <a:pt x="1873275" y="1398270"/>
                </a:lnTo>
                <a:lnTo>
                  <a:pt x="1874354" y="1401635"/>
                </a:lnTo>
                <a:lnTo>
                  <a:pt x="1877275" y="1403032"/>
                </a:lnTo>
                <a:lnTo>
                  <a:pt x="1878050" y="1403489"/>
                </a:lnTo>
                <a:lnTo>
                  <a:pt x="1878977" y="1403642"/>
                </a:lnTo>
                <a:lnTo>
                  <a:pt x="1881898" y="1403642"/>
                </a:lnTo>
                <a:lnTo>
                  <a:pt x="1883905" y="1402575"/>
                </a:lnTo>
                <a:lnTo>
                  <a:pt x="1886369" y="1397635"/>
                </a:lnTo>
                <a:close/>
              </a:path>
              <a:path w="10356215" h="2386329" extrusionOk="0">
                <a:moveTo>
                  <a:pt x="1901444" y="2033485"/>
                </a:moveTo>
                <a:lnTo>
                  <a:pt x="1899907" y="2030577"/>
                </a:lnTo>
                <a:lnTo>
                  <a:pt x="1898370" y="2027783"/>
                </a:lnTo>
                <a:lnTo>
                  <a:pt x="1894827" y="2026881"/>
                </a:lnTo>
                <a:lnTo>
                  <a:pt x="1889290" y="2029955"/>
                </a:lnTo>
                <a:lnTo>
                  <a:pt x="1888363" y="2033485"/>
                </a:lnTo>
                <a:lnTo>
                  <a:pt x="1889899" y="2036267"/>
                </a:lnTo>
                <a:lnTo>
                  <a:pt x="1890979" y="2038108"/>
                </a:lnTo>
                <a:lnTo>
                  <a:pt x="1892833" y="2039188"/>
                </a:lnTo>
                <a:lnTo>
                  <a:pt x="1895906" y="2039188"/>
                </a:lnTo>
                <a:lnTo>
                  <a:pt x="1896833" y="2039048"/>
                </a:lnTo>
                <a:lnTo>
                  <a:pt x="1897761" y="2038578"/>
                </a:lnTo>
                <a:lnTo>
                  <a:pt x="1900529" y="2036876"/>
                </a:lnTo>
                <a:lnTo>
                  <a:pt x="1901444" y="2033485"/>
                </a:lnTo>
                <a:close/>
              </a:path>
              <a:path w="10356215" h="2386329" extrusionOk="0">
                <a:moveTo>
                  <a:pt x="1902675" y="1367447"/>
                </a:moveTo>
                <a:lnTo>
                  <a:pt x="1901609" y="1363878"/>
                </a:lnTo>
                <a:lnTo>
                  <a:pt x="1896059" y="1360817"/>
                </a:lnTo>
                <a:lnTo>
                  <a:pt x="1892515" y="1361719"/>
                </a:lnTo>
                <a:lnTo>
                  <a:pt x="1889442" y="1367294"/>
                </a:lnTo>
                <a:lnTo>
                  <a:pt x="1890369" y="1370812"/>
                </a:lnTo>
                <a:lnTo>
                  <a:pt x="1893290" y="1372374"/>
                </a:lnTo>
                <a:lnTo>
                  <a:pt x="1894065" y="1372819"/>
                </a:lnTo>
                <a:lnTo>
                  <a:pt x="1895144" y="1373149"/>
                </a:lnTo>
                <a:lnTo>
                  <a:pt x="1898065" y="1373149"/>
                </a:lnTo>
                <a:lnTo>
                  <a:pt x="1900059" y="1372044"/>
                </a:lnTo>
                <a:lnTo>
                  <a:pt x="1901139" y="1370203"/>
                </a:lnTo>
                <a:lnTo>
                  <a:pt x="1902675" y="1367447"/>
                </a:lnTo>
                <a:close/>
              </a:path>
              <a:path w="10356215" h="2386329" extrusionOk="0">
                <a:moveTo>
                  <a:pt x="1919147" y="2062924"/>
                </a:moveTo>
                <a:lnTo>
                  <a:pt x="1917344" y="2059990"/>
                </a:lnTo>
                <a:lnTo>
                  <a:pt x="1915769" y="2057539"/>
                </a:lnTo>
                <a:lnTo>
                  <a:pt x="1912226" y="2056752"/>
                </a:lnTo>
                <a:lnTo>
                  <a:pt x="1906841" y="2059990"/>
                </a:lnTo>
                <a:lnTo>
                  <a:pt x="1906066" y="2063686"/>
                </a:lnTo>
                <a:lnTo>
                  <a:pt x="1907844" y="2066467"/>
                </a:lnTo>
                <a:lnTo>
                  <a:pt x="1908835" y="2068156"/>
                </a:lnTo>
                <a:lnTo>
                  <a:pt x="1910689" y="2069096"/>
                </a:lnTo>
                <a:lnTo>
                  <a:pt x="1913763" y="2069096"/>
                </a:lnTo>
                <a:lnTo>
                  <a:pt x="1914842" y="2068779"/>
                </a:lnTo>
                <a:lnTo>
                  <a:pt x="1915769" y="2068156"/>
                </a:lnTo>
                <a:lnTo>
                  <a:pt x="1918385" y="2066467"/>
                </a:lnTo>
                <a:lnTo>
                  <a:pt x="1919147" y="2062924"/>
                </a:lnTo>
                <a:close/>
              </a:path>
              <a:path w="10356215" h="2386329" extrusionOk="0">
                <a:moveTo>
                  <a:pt x="1920379" y="1338148"/>
                </a:moveTo>
                <a:lnTo>
                  <a:pt x="1919617" y="1334452"/>
                </a:lnTo>
                <a:lnTo>
                  <a:pt x="1917001" y="1332763"/>
                </a:lnTo>
                <a:lnTo>
                  <a:pt x="1914232" y="1331061"/>
                </a:lnTo>
                <a:lnTo>
                  <a:pt x="1910689" y="1331823"/>
                </a:lnTo>
                <a:lnTo>
                  <a:pt x="1908987" y="1334617"/>
                </a:lnTo>
                <a:lnTo>
                  <a:pt x="1907298" y="1337233"/>
                </a:lnTo>
                <a:lnTo>
                  <a:pt x="1908073" y="1340764"/>
                </a:lnTo>
                <a:lnTo>
                  <a:pt x="1911769" y="1343228"/>
                </a:lnTo>
                <a:lnTo>
                  <a:pt x="1912835" y="1343380"/>
                </a:lnTo>
                <a:lnTo>
                  <a:pt x="1915769" y="1343380"/>
                </a:lnTo>
                <a:lnTo>
                  <a:pt x="1917611" y="1342466"/>
                </a:lnTo>
                <a:lnTo>
                  <a:pt x="1920379" y="1338148"/>
                </a:lnTo>
                <a:close/>
              </a:path>
              <a:path w="10356215" h="2386329" extrusionOk="0">
                <a:moveTo>
                  <a:pt x="1938401" y="2091436"/>
                </a:moveTo>
                <a:lnTo>
                  <a:pt x="1934705" y="2086190"/>
                </a:lnTo>
                <a:lnTo>
                  <a:pt x="1931162" y="2085581"/>
                </a:lnTo>
                <a:lnTo>
                  <a:pt x="1925929" y="2089277"/>
                </a:lnTo>
                <a:lnTo>
                  <a:pt x="1925307" y="2092833"/>
                </a:lnTo>
                <a:lnTo>
                  <a:pt x="1927161" y="2095449"/>
                </a:lnTo>
                <a:lnTo>
                  <a:pt x="1928241" y="2097138"/>
                </a:lnTo>
                <a:lnTo>
                  <a:pt x="1930082" y="2097900"/>
                </a:lnTo>
                <a:lnTo>
                  <a:pt x="1933003" y="2097900"/>
                </a:lnTo>
                <a:lnTo>
                  <a:pt x="1934235" y="2097595"/>
                </a:lnTo>
                <a:lnTo>
                  <a:pt x="1935162" y="2096846"/>
                </a:lnTo>
                <a:lnTo>
                  <a:pt x="1937778" y="2094979"/>
                </a:lnTo>
                <a:lnTo>
                  <a:pt x="1938401" y="2091436"/>
                </a:lnTo>
                <a:close/>
              </a:path>
              <a:path w="10356215" h="2386329" extrusionOk="0">
                <a:moveTo>
                  <a:pt x="1939632" y="1309649"/>
                </a:moveTo>
                <a:lnTo>
                  <a:pt x="1939163" y="1306093"/>
                </a:lnTo>
                <a:lnTo>
                  <a:pt x="1933930" y="1302410"/>
                </a:lnTo>
                <a:lnTo>
                  <a:pt x="1930234" y="1303020"/>
                </a:lnTo>
                <a:lnTo>
                  <a:pt x="1928393" y="1305648"/>
                </a:lnTo>
                <a:lnTo>
                  <a:pt x="1926539" y="1308100"/>
                </a:lnTo>
                <a:lnTo>
                  <a:pt x="1927161" y="1311795"/>
                </a:lnTo>
                <a:lnTo>
                  <a:pt x="1930857" y="1314411"/>
                </a:lnTo>
                <a:lnTo>
                  <a:pt x="1931924" y="1314742"/>
                </a:lnTo>
                <a:lnTo>
                  <a:pt x="1934857" y="1314742"/>
                </a:lnTo>
                <a:lnTo>
                  <a:pt x="1936699" y="1313802"/>
                </a:lnTo>
                <a:lnTo>
                  <a:pt x="1939632" y="1309649"/>
                </a:lnTo>
                <a:close/>
              </a:path>
              <a:path w="10356215" h="2386329" extrusionOk="0">
                <a:moveTo>
                  <a:pt x="1959025" y="2119020"/>
                </a:moveTo>
                <a:lnTo>
                  <a:pt x="1957019" y="2116391"/>
                </a:lnTo>
                <a:lnTo>
                  <a:pt x="1955177" y="2113927"/>
                </a:lnTo>
                <a:lnTo>
                  <a:pt x="1951482" y="2113483"/>
                </a:lnTo>
                <a:lnTo>
                  <a:pt x="1949018" y="2115489"/>
                </a:lnTo>
                <a:lnTo>
                  <a:pt x="1946554" y="2117344"/>
                </a:lnTo>
                <a:lnTo>
                  <a:pt x="1946097" y="2121027"/>
                </a:lnTo>
                <a:lnTo>
                  <a:pt x="1947938" y="2123490"/>
                </a:lnTo>
                <a:lnTo>
                  <a:pt x="1949170" y="2125040"/>
                </a:lnTo>
                <a:lnTo>
                  <a:pt x="1950859" y="2125802"/>
                </a:lnTo>
                <a:lnTo>
                  <a:pt x="1953793" y="2125802"/>
                </a:lnTo>
                <a:lnTo>
                  <a:pt x="1955025" y="2125332"/>
                </a:lnTo>
                <a:lnTo>
                  <a:pt x="1956104" y="2124570"/>
                </a:lnTo>
                <a:lnTo>
                  <a:pt x="1958555" y="2122576"/>
                </a:lnTo>
                <a:lnTo>
                  <a:pt x="1959025" y="2119020"/>
                </a:lnTo>
                <a:close/>
              </a:path>
              <a:path w="10356215" h="2386329" extrusionOk="0">
                <a:moveTo>
                  <a:pt x="1960410" y="1282204"/>
                </a:moveTo>
                <a:lnTo>
                  <a:pt x="1959952" y="1278674"/>
                </a:lnTo>
                <a:lnTo>
                  <a:pt x="1955025" y="1274648"/>
                </a:lnTo>
                <a:lnTo>
                  <a:pt x="1951329" y="1275118"/>
                </a:lnTo>
                <a:lnTo>
                  <a:pt x="1949323" y="1277581"/>
                </a:lnTo>
                <a:lnTo>
                  <a:pt x="1947329" y="1280198"/>
                </a:lnTo>
                <a:lnTo>
                  <a:pt x="1947786" y="1283766"/>
                </a:lnTo>
                <a:lnTo>
                  <a:pt x="1950250" y="1285760"/>
                </a:lnTo>
                <a:lnTo>
                  <a:pt x="1951329" y="1286535"/>
                </a:lnTo>
                <a:lnTo>
                  <a:pt x="1952713" y="1286992"/>
                </a:lnTo>
                <a:lnTo>
                  <a:pt x="1955634" y="1286992"/>
                </a:lnTo>
                <a:lnTo>
                  <a:pt x="1957324" y="1286217"/>
                </a:lnTo>
                <a:lnTo>
                  <a:pt x="1960410" y="1282204"/>
                </a:lnTo>
                <a:close/>
              </a:path>
              <a:path w="10356215" h="2386329" extrusionOk="0">
                <a:moveTo>
                  <a:pt x="1981034" y="2145373"/>
                </a:moveTo>
                <a:lnTo>
                  <a:pt x="1978875" y="2142921"/>
                </a:lnTo>
                <a:lnTo>
                  <a:pt x="1976882" y="2140458"/>
                </a:lnTo>
                <a:lnTo>
                  <a:pt x="1973186" y="2140280"/>
                </a:lnTo>
                <a:lnTo>
                  <a:pt x="1968411" y="2144445"/>
                </a:lnTo>
                <a:lnTo>
                  <a:pt x="1968106" y="2147989"/>
                </a:lnTo>
                <a:lnTo>
                  <a:pt x="1970265" y="2150453"/>
                </a:lnTo>
                <a:lnTo>
                  <a:pt x="1971344" y="2151837"/>
                </a:lnTo>
                <a:lnTo>
                  <a:pt x="1973033" y="2152459"/>
                </a:lnTo>
                <a:lnTo>
                  <a:pt x="1975954" y="2152459"/>
                </a:lnTo>
                <a:lnTo>
                  <a:pt x="1977339" y="2152015"/>
                </a:lnTo>
                <a:lnTo>
                  <a:pt x="1978418" y="2151075"/>
                </a:lnTo>
                <a:lnTo>
                  <a:pt x="1980730" y="2148916"/>
                </a:lnTo>
                <a:lnTo>
                  <a:pt x="1981034" y="2145373"/>
                </a:lnTo>
                <a:close/>
              </a:path>
              <a:path w="10356215" h="2386329" extrusionOk="0">
                <a:moveTo>
                  <a:pt x="1982419" y="1256004"/>
                </a:moveTo>
                <a:lnTo>
                  <a:pt x="1982266" y="1252321"/>
                </a:lnTo>
                <a:lnTo>
                  <a:pt x="1979803" y="1250149"/>
                </a:lnTo>
                <a:lnTo>
                  <a:pt x="1977339" y="1248143"/>
                </a:lnTo>
                <a:lnTo>
                  <a:pt x="1973795" y="1248295"/>
                </a:lnTo>
                <a:lnTo>
                  <a:pt x="1971649" y="1250772"/>
                </a:lnTo>
                <a:lnTo>
                  <a:pt x="1969490" y="1253096"/>
                </a:lnTo>
                <a:lnTo>
                  <a:pt x="1969795" y="1256792"/>
                </a:lnTo>
                <a:lnTo>
                  <a:pt x="1973338" y="1259865"/>
                </a:lnTo>
                <a:lnTo>
                  <a:pt x="1974723" y="1260322"/>
                </a:lnTo>
                <a:lnTo>
                  <a:pt x="1977644" y="1260322"/>
                </a:lnTo>
                <a:lnTo>
                  <a:pt x="1979193" y="1259700"/>
                </a:lnTo>
                <a:lnTo>
                  <a:pt x="1980425" y="1258316"/>
                </a:lnTo>
                <a:lnTo>
                  <a:pt x="1982419" y="1256004"/>
                </a:lnTo>
                <a:close/>
              </a:path>
              <a:path w="10356215" h="2386329" extrusionOk="0">
                <a:moveTo>
                  <a:pt x="2004275" y="2170493"/>
                </a:moveTo>
                <a:lnTo>
                  <a:pt x="2002129" y="2168334"/>
                </a:lnTo>
                <a:lnTo>
                  <a:pt x="1999970" y="2166035"/>
                </a:lnTo>
                <a:lnTo>
                  <a:pt x="1996274" y="2165870"/>
                </a:lnTo>
                <a:lnTo>
                  <a:pt x="1993963" y="2168182"/>
                </a:lnTo>
                <a:lnTo>
                  <a:pt x="1991664" y="2170341"/>
                </a:lnTo>
                <a:lnTo>
                  <a:pt x="1991664" y="2174036"/>
                </a:lnTo>
                <a:lnTo>
                  <a:pt x="1993811" y="2176361"/>
                </a:lnTo>
                <a:lnTo>
                  <a:pt x="1994890" y="2177427"/>
                </a:lnTo>
                <a:lnTo>
                  <a:pt x="1996427" y="2178037"/>
                </a:lnTo>
                <a:lnTo>
                  <a:pt x="1999361" y="2178037"/>
                </a:lnTo>
                <a:lnTo>
                  <a:pt x="2000897" y="2177592"/>
                </a:lnTo>
                <a:lnTo>
                  <a:pt x="2004275" y="2174189"/>
                </a:lnTo>
                <a:lnTo>
                  <a:pt x="2004275" y="2170493"/>
                </a:lnTo>
                <a:close/>
              </a:path>
              <a:path w="10356215" h="2386329" extrusionOk="0">
                <a:moveTo>
                  <a:pt x="2005825" y="1227035"/>
                </a:moveTo>
                <a:lnTo>
                  <a:pt x="2001202" y="1222717"/>
                </a:lnTo>
                <a:lnTo>
                  <a:pt x="1997506" y="1222717"/>
                </a:lnTo>
                <a:lnTo>
                  <a:pt x="1995347" y="1225029"/>
                </a:lnTo>
                <a:lnTo>
                  <a:pt x="1993049" y="1227353"/>
                </a:lnTo>
                <a:lnTo>
                  <a:pt x="1993201" y="1231036"/>
                </a:lnTo>
                <a:lnTo>
                  <a:pt x="1995512" y="1233208"/>
                </a:lnTo>
                <a:lnTo>
                  <a:pt x="1996579" y="1234274"/>
                </a:lnTo>
                <a:lnTo>
                  <a:pt x="1997964" y="1234897"/>
                </a:lnTo>
                <a:lnTo>
                  <a:pt x="2000897" y="1234897"/>
                </a:lnTo>
                <a:lnTo>
                  <a:pt x="2002434" y="1234274"/>
                </a:lnTo>
                <a:lnTo>
                  <a:pt x="2003666" y="1233055"/>
                </a:lnTo>
                <a:lnTo>
                  <a:pt x="2005825" y="1230731"/>
                </a:lnTo>
                <a:lnTo>
                  <a:pt x="2005825" y="1227035"/>
                </a:lnTo>
                <a:close/>
              </a:path>
              <a:path w="10356215" h="2386329" extrusionOk="0">
                <a:moveTo>
                  <a:pt x="2029066" y="2198243"/>
                </a:moveTo>
                <a:lnTo>
                  <a:pt x="2028913" y="2194534"/>
                </a:lnTo>
                <a:lnTo>
                  <a:pt x="2026602" y="2192388"/>
                </a:lnTo>
                <a:lnTo>
                  <a:pt x="2024138" y="2190216"/>
                </a:lnTo>
                <a:lnTo>
                  <a:pt x="2020595" y="2190369"/>
                </a:lnTo>
                <a:lnTo>
                  <a:pt x="2016290" y="2195004"/>
                </a:lnTo>
                <a:lnTo>
                  <a:pt x="2016290" y="2198687"/>
                </a:lnTo>
                <a:lnTo>
                  <a:pt x="2018601" y="2200859"/>
                </a:lnTo>
                <a:lnTo>
                  <a:pt x="2019833" y="2201926"/>
                </a:lnTo>
                <a:lnTo>
                  <a:pt x="2021217" y="2202396"/>
                </a:lnTo>
                <a:lnTo>
                  <a:pt x="2024138" y="2202396"/>
                </a:lnTo>
                <a:lnTo>
                  <a:pt x="2025675" y="2201773"/>
                </a:lnTo>
                <a:lnTo>
                  <a:pt x="2026754" y="2200541"/>
                </a:lnTo>
                <a:lnTo>
                  <a:pt x="2029066" y="2198243"/>
                </a:lnTo>
                <a:close/>
              </a:path>
              <a:path w="10356215" h="2386329" extrusionOk="0">
                <a:moveTo>
                  <a:pt x="2030603" y="1203147"/>
                </a:moveTo>
                <a:lnTo>
                  <a:pt x="2028291" y="1200835"/>
                </a:lnTo>
                <a:lnTo>
                  <a:pt x="2026145" y="1198537"/>
                </a:lnTo>
                <a:lnTo>
                  <a:pt x="2022602" y="1198384"/>
                </a:lnTo>
                <a:lnTo>
                  <a:pt x="2020290" y="1200531"/>
                </a:lnTo>
                <a:lnTo>
                  <a:pt x="2017826" y="1202690"/>
                </a:lnTo>
                <a:lnTo>
                  <a:pt x="2017826" y="1206385"/>
                </a:lnTo>
                <a:lnTo>
                  <a:pt x="2019985" y="1208709"/>
                </a:lnTo>
                <a:lnTo>
                  <a:pt x="2021065" y="1209941"/>
                </a:lnTo>
                <a:lnTo>
                  <a:pt x="2022602" y="1210564"/>
                </a:lnTo>
                <a:lnTo>
                  <a:pt x="2025523" y="1210564"/>
                </a:lnTo>
                <a:lnTo>
                  <a:pt x="2027059" y="1210094"/>
                </a:lnTo>
                <a:lnTo>
                  <a:pt x="2028139" y="1209001"/>
                </a:lnTo>
                <a:lnTo>
                  <a:pt x="2030450" y="1206855"/>
                </a:lnTo>
                <a:lnTo>
                  <a:pt x="2030603" y="1203147"/>
                </a:lnTo>
                <a:close/>
              </a:path>
              <a:path w="10356215" h="2386329" extrusionOk="0">
                <a:moveTo>
                  <a:pt x="2054923" y="2221039"/>
                </a:moveTo>
                <a:lnTo>
                  <a:pt x="2054618" y="2217343"/>
                </a:lnTo>
                <a:lnTo>
                  <a:pt x="2052154" y="2215337"/>
                </a:lnTo>
                <a:lnTo>
                  <a:pt x="2049691" y="2213178"/>
                </a:lnTo>
                <a:lnTo>
                  <a:pt x="2046147" y="2213483"/>
                </a:lnTo>
                <a:lnTo>
                  <a:pt x="2044001" y="2215946"/>
                </a:lnTo>
                <a:lnTo>
                  <a:pt x="2041994" y="2218423"/>
                </a:lnTo>
                <a:lnTo>
                  <a:pt x="2042299" y="2222119"/>
                </a:lnTo>
                <a:lnTo>
                  <a:pt x="2044763" y="2224125"/>
                </a:lnTo>
                <a:lnTo>
                  <a:pt x="2045843" y="2225040"/>
                </a:lnTo>
                <a:lnTo>
                  <a:pt x="2047074" y="2225510"/>
                </a:lnTo>
                <a:lnTo>
                  <a:pt x="2049995" y="2225510"/>
                </a:lnTo>
                <a:lnTo>
                  <a:pt x="2051697" y="2224735"/>
                </a:lnTo>
                <a:lnTo>
                  <a:pt x="2052929" y="2223503"/>
                </a:lnTo>
                <a:lnTo>
                  <a:pt x="2054923" y="2221039"/>
                </a:lnTo>
                <a:close/>
              </a:path>
              <a:path w="10356215" h="2386329" extrusionOk="0">
                <a:moveTo>
                  <a:pt x="2056625" y="1180503"/>
                </a:moveTo>
                <a:lnTo>
                  <a:pt x="2054466" y="1178026"/>
                </a:lnTo>
                <a:lnTo>
                  <a:pt x="2052459" y="1175562"/>
                </a:lnTo>
                <a:lnTo>
                  <a:pt x="2048764" y="1175270"/>
                </a:lnTo>
                <a:lnTo>
                  <a:pt x="2046465" y="1177417"/>
                </a:lnTo>
                <a:lnTo>
                  <a:pt x="2046312" y="1177417"/>
                </a:lnTo>
                <a:lnTo>
                  <a:pt x="2044001" y="1179410"/>
                </a:lnTo>
                <a:lnTo>
                  <a:pt x="2043684" y="1183132"/>
                </a:lnTo>
                <a:lnTo>
                  <a:pt x="2045690" y="1185595"/>
                </a:lnTo>
                <a:lnTo>
                  <a:pt x="2046770" y="1186827"/>
                </a:lnTo>
                <a:lnTo>
                  <a:pt x="2048459" y="1187602"/>
                </a:lnTo>
                <a:lnTo>
                  <a:pt x="2051392" y="1187602"/>
                </a:lnTo>
                <a:lnTo>
                  <a:pt x="2052777" y="1187119"/>
                </a:lnTo>
                <a:lnTo>
                  <a:pt x="2053844" y="1186205"/>
                </a:lnTo>
                <a:lnTo>
                  <a:pt x="2056307" y="1184186"/>
                </a:lnTo>
                <a:lnTo>
                  <a:pt x="2056625" y="1180503"/>
                </a:lnTo>
                <a:close/>
              </a:path>
              <a:path w="10356215" h="2386329" extrusionOk="0">
                <a:moveTo>
                  <a:pt x="2081872" y="2242299"/>
                </a:moveTo>
                <a:lnTo>
                  <a:pt x="2081403" y="2238781"/>
                </a:lnTo>
                <a:lnTo>
                  <a:pt x="2079104" y="2236914"/>
                </a:lnTo>
                <a:lnTo>
                  <a:pt x="2078939" y="2236774"/>
                </a:lnTo>
                <a:lnTo>
                  <a:pt x="2078939" y="2236914"/>
                </a:lnTo>
                <a:lnTo>
                  <a:pt x="2076323" y="2234920"/>
                </a:lnTo>
                <a:lnTo>
                  <a:pt x="2072779" y="2235390"/>
                </a:lnTo>
                <a:lnTo>
                  <a:pt x="2068931" y="2240457"/>
                </a:lnTo>
                <a:lnTo>
                  <a:pt x="2069401" y="2244001"/>
                </a:lnTo>
                <a:lnTo>
                  <a:pt x="2071865" y="2246007"/>
                </a:lnTo>
                <a:lnTo>
                  <a:pt x="2072944" y="2246769"/>
                </a:lnTo>
                <a:lnTo>
                  <a:pt x="2074164" y="2247239"/>
                </a:lnTo>
                <a:lnTo>
                  <a:pt x="2077097" y="2247239"/>
                </a:lnTo>
                <a:lnTo>
                  <a:pt x="2078939" y="2246477"/>
                </a:lnTo>
                <a:lnTo>
                  <a:pt x="2081872" y="2242299"/>
                </a:lnTo>
                <a:close/>
              </a:path>
              <a:path w="10356215" h="2386329" extrusionOk="0">
                <a:moveTo>
                  <a:pt x="2083714" y="1159243"/>
                </a:moveTo>
                <a:lnTo>
                  <a:pt x="2081707" y="1156627"/>
                </a:lnTo>
                <a:lnTo>
                  <a:pt x="2079866" y="1154150"/>
                </a:lnTo>
                <a:lnTo>
                  <a:pt x="2076170" y="1153541"/>
                </a:lnTo>
                <a:lnTo>
                  <a:pt x="2073706" y="1155547"/>
                </a:lnTo>
                <a:lnTo>
                  <a:pt x="2071090" y="1157389"/>
                </a:lnTo>
                <a:lnTo>
                  <a:pt x="2070633" y="1161072"/>
                </a:lnTo>
                <a:lnTo>
                  <a:pt x="2072474" y="1163535"/>
                </a:lnTo>
                <a:lnTo>
                  <a:pt x="2073706" y="1165098"/>
                </a:lnTo>
                <a:lnTo>
                  <a:pt x="2075395" y="1165847"/>
                </a:lnTo>
                <a:lnTo>
                  <a:pt x="2078329" y="1165847"/>
                </a:lnTo>
                <a:lnTo>
                  <a:pt x="2079561" y="1165542"/>
                </a:lnTo>
                <a:lnTo>
                  <a:pt x="2080641" y="1164780"/>
                </a:lnTo>
                <a:lnTo>
                  <a:pt x="2083257" y="1162773"/>
                </a:lnTo>
                <a:lnTo>
                  <a:pt x="2083714" y="1159243"/>
                </a:lnTo>
                <a:close/>
              </a:path>
              <a:path w="10356215" h="2386329" extrusionOk="0">
                <a:moveTo>
                  <a:pt x="2110041" y="2262352"/>
                </a:moveTo>
                <a:lnTo>
                  <a:pt x="2109266" y="2258796"/>
                </a:lnTo>
                <a:lnTo>
                  <a:pt x="2104034" y="2255101"/>
                </a:lnTo>
                <a:lnTo>
                  <a:pt x="2100491" y="2255863"/>
                </a:lnTo>
                <a:lnTo>
                  <a:pt x="2096795" y="2261120"/>
                </a:lnTo>
                <a:lnTo>
                  <a:pt x="2097570" y="2264651"/>
                </a:lnTo>
                <a:lnTo>
                  <a:pt x="2100186" y="2266505"/>
                </a:lnTo>
                <a:lnTo>
                  <a:pt x="2101113" y="2267267"/>
                </a:lnTo>
                <a:lnTo>
                  <a:pt x="2102345" y="2267597"/>
                </a:lnTo>
                <a:lnTo>
                  <a:pt x="2105266" y="2267597"/>
                </a:lnTo>
                <a:lnTo>
                  <a:pt x="2107107" y="2266658"/>
                </a:lnTo>
                <a:lnTo>
                  <a:pt x="2108187" y="2264968"/>
                </a:lnTo>
                <a:lnTo>
                  <a:pt x="2110041" y="2262352"/>
                </a:lnTo>
                <a:close/>
              </a:path>
              <a:path w="10356215" h="2386329" extrusionOk="0">
                <a:moveTo>
                  <a:pt x="2111883" y="1139190"/>
                </a:moveTo>
                <a:lnTo>
                  <a:pt x="2108187" y="1133957"/>
                </a:lnTo>
                <a:lnTo>
                  <a:pt x="2104644" y="1133335"/>
                </a:lnTo>
                <a:lnTo>
                  <a:pt x="2102027" y="1135189"/>
                </a:lnTo>
                <a:lnTo>
                  <a:pt x="2099411" y="1136891"/>
                </a:lnTo>
                <a:lnTo>
                  <a:pt x="2098802" y="1140421"/>
                </a:lnTo>
                <a:lnTo>
                  <a:pt x="2100491" y="1143215"/>
                </a:lnTo>
                <a:lnTo>
                  <a:pt x="2101570" y="1144739"/>
                </a:lnTo>
                <a:lnTo>
                  <a:pt x="2103424" y="1145667"/>
                </a:lnTo>
                <a:lnTo>
                  <a:pt x="2106345" y="1145667"/>
                </a:lnTo>
                <a:lnTo>
                  <a:pt x="2107577" y="1145362"/>
                </a:lnTo>
                <a:lnTo>
                  <a:pt x="2108504" y="1144600"/>
                </a:lnTo>
                <a:lnTo>
                  <a:pt x="2111121" y="1142885"/>
                </a:lnTo>
                <a:lnTo>
                  <a:pt x="2111883" y="1139190"/>
                </a:lnTo>
                <a:close/>
              </a:path>
              <a:path w="10356215" h="2386329" extrusionOk="0">
                <a:moveTo>
                  <a:pt x="2139137" y="2280831"/>
                </a:moveTo>
                <a:lnTo>
                  <a:pt x="2138210" y="2277300"/>
                </a:lnTo>
                <a:lnTo>
                  <a:pt x="2135708" y="2275751"/>
                </a:lnTo>
                <a:lnTo>
                  <a:pt x="2135441" y="2275586"/>
                </a:lnTo>
                <a:lnTo>
                  <a:pt x="2135441" y="2275751"/>
                </a:lnTo>
                <a:lnTo>
                  <a:pt x="2132673" y="2274062"/>
                </a:lnTo>
                <a:lnTo>
                  <a:pt x="2129129" y="2274824"/>
                </a:lnTo>
                <a:lnTo>
                  <a:pt x="2127593" y="2277592"/>
                </a:lnTo>
                <a:lnTo>
                  <a:pt x="2125891" y="2280221"/>
                </a:lnTo>
                <a:lnTo>
                  <a:pt x="2126665" y="2283917"/>
                </a:lnTo>
                <a:lnTo>
                  <a:pt x="2129434" y="2285466"/>
                </a:lnTo>
                <a:lnTo>
                  <a:pt x="2129434" y="2285619"/>
                </a:lnTo>
                <a:lnTo>
                  <a:pt x="2130361" y="2286076"/>
                </a:lnTo>
                <a:lnTo>
                  <a:pt x="2131441" y="2286381"/>
                </a:lnTo>
                <a:lnTo>
                  <a:pt x="2134362" y="2286381"/>
                </a:lnTo>
                <a:lnTo>
                  <a:pt x="2136203" y="2285466"/>
                </a:lnTo>
                <a:lnTo>
                  <a:pt x="2137435" y="2283625"/>
                </a:lnTo>
                <a:lnTo>
                  <a:pt x="2139137" y="2280831"/>
                </a:lnTo>
                <a:close/>
              </a:path>
              <a:path w="10356215" h="2386329" extrusionOk="0">
                <a:moveTo>
                  <a:pt x="2140978" y="1120863"/>
                </a:moveTo>
                <a:lnTo>
                  <a:pt x="2139289" y="1118082"/>
                </a:lnTo>
                <a:lnTo>
                  <a:pt x="2137753" y="1115301"/>
                </a:lnTo>
                <a:lnTo>
                  <a:pt x="2134209" y="1114539"/>
                </a:lnTo>
                <a:lnTo>
                  <a:pt x="2131441" y="1116228"/>
                </a:lnTo>
                <a:lnTo>
                  <a:pt x="2128659" y="1117765"/>
                </a:lnTo>
                <a:lnTo>
                  <a:pt x="2127745" y="1121321"/>
                </a:lnTo>
                <a:lnTo>
                  <a:pt x="2129434" y="1124089"/>
                </a:lnTo>
                <a:lnTo>
                  <a:pt x="2130514" y="1125956"/>
                </a:lnTo>
                <a:lnTo>
                  <a:pt x="2132507" y="1126858"/>
                </a:lnTo>
                <a:lnTo>
                  <a:pt x="2135441" y="1126858"/>
                </a:lnTo>
                <a:lnTo>
                  <a:pt x="2136521" y="1126566"/>
                </a:lnTo>
                <a:lnTo>
                  <a:pt x="2137435" y="1126096"/>
                </a:lnTo>
                <a:lnTo>
                  <a:pt x="2140051" y="1124394"/>
                </a:lnTo>
                <a:lnTo>
                  <a:pt x="2140978" y="1120863"/>
                </a:lnTo>
                <a:close/>
              </a:path>
              <a:path w="10356215" h="2386329" extrusionOk="0">
                <a:moveTo>
                  <a:pt x="2168995" y="2297938"/>
                </a:moveTo>
                <a:lnTo>
                  <a:pt x="2167915" y="2294394"/>
                </a:lnTo>
                <a:lnTo>
                  <a:pt x="2162378" y="2291321"/>
                </a:lnTo>
                <a:lnTo>
                  <a:pt x="2158835" y="2292388"/>
                </a:lnTo>
                <a:lnTo>
                  <a:pt x="2155761" y="2297938"/>
                </a:lnTo>
                <a:lnTo>
                  <a:pt x="2156841" y="2301481"/>
                </a:lnTo>
                <a:lnTo>
                  <a:pt x="2159609" y="2303018"/>
                </a:lnTo>
                <a:lnTo>
                  <a:pt x="2160524" y="2303500"/>
                </a:lnTo>
                <a:lnTo>
                  <a:pt x="2161451" y="2303792"/>
                </a:lnTo>
                <a:lnTo>
                  <a:pt x="2164384" y="2303792"/>
                </a:lnTo>
                <a:lnTo>
                  <a:pt x="2166378" y="2302713"/>
                </a:lnTo>
                <a:lnTo>
                  <a:pt x="2167458" y="2300706"/>
                </a:lnTo>
                <a:lnTo>
                  <a:pt x="2168995" y="2297938"/>
                </a:lnTo>
                <a:close/>
              </a:path>
              <a:path w="10356215" h="2386329" extrusionOk="0">
                <a:moveTo>
                  <a:pt x="2171001" y="1103896"/>
                </a:moveTo>
                <a:lnTo>
                  <a:pt x="2169617" y="1101128"/>
                </a:lnTo>
                <a:lnTo>
                  <a:pt x="2168067" y="1098194"/>
                </a:lnTo>
                <a:lnTo>
                  <a:pt x="2164537" y="1097114"/>
                </a:lnTo>
                <a:lnTo>
                  <a:pt x="2161756" y="1098677"/>
                </a:lnTo>
                <a:lnTo>
                  <a:pt x="2158835" y="1100201"/>
                </a:lnTo>
                <a:lnTo>
                  <a:pt x="2157907" y="1103744"/>
                </a:lnTo>
                <a:lnTo>
                  <a:pt x="2159457" y="1106525"/>
                </a:lnTo>
                <a:lnTo>
                  <a:pt x="2160371" y="1108519"/>
                </a:lnTo>
                <a:lnTo>
                  <a:pt x="2162378" y="1109624"/>
                </a:lnTo>
                <a:lnTo>
                  <a:pt x="2165451" y="1109624"/>
                </a:lnTo>
                <a:lnTo>
                  <a:pt x="2166378" y="1109306"/>
                </a:lnTo>
                <a:lnTo>
                  <a:pt x="2167153" y="1108837"/>
                </a:lnTo>
                <a:lnTo>
                  <a:pt x="2170074" y="1107287"/>
                </a:lnTo>
                <a:lnTo>
                  <a:pt x="2171001" y="1103896"/>
                </a:lnTo>
                <a:close/>
              </a:path>
              <a:path w="10356215" h="2386329" extrusionOk="0">
                <a:moveTo>
                  <a:pt x="2199627" y="2313343"/>
                </a:moveTo>
                <a:lnTo>
                  <a:pt x="2198547" y="2309977"/>
                </a:lnTo>
                <a:lnTo>
                  <a:pt x="2192705" y="2307183"/>
                </a:lnTo>
                <a:lnTo>
                  <a:pt x="2189315" y="2308415"/>
                </a:lnTo>
                <a:lnTo>
                  <a:pt x="2187930" y="2311209"/>
                </a:lnTo>
                <a:lnTo>
                  <a:pt x="2186546" y="2314117"/>
                </a:lnTo>
                <a:lnTo>
                  <a:pt x="2187778" y="2317508"/>
                </a:lnTo>
                <a:lnTo>
                  <a:pt x="2190546" y="2318918"/>
                </a:lnTo>
                <a:lnTo>
                  <a:pt x="2191474" y="2319363"/>
                </a:lnTo>
                <a:lnTo>
                  <a:pt x="2192236" y="2319528"/>
                </a:lnTo>
                <a:lnTo>
                  <a:pt x="2195322" y="2319528"/>
                </a:lnTo>
                <a:lnTo>
                  <a:pt x="2197316" y="2318296"/>
                </a:lnTo>
                <a:lnTo>
                  <a:pt x="2198395" y="2316289"/>
                </a:lnTo>
                <a:lnTo>
                  <a:pt x="2199627" y="2313343"/>
                </a:lnTo>
                <a:close/>
              </a:path>
              <a:path w="10356215" h="2386329" extrusionOk="0">
                <a:moveTo>
                  <a:pt x="2201938" y="1088491"/>
                </a:moveTo>
                <a:lnTo>
                  <a:pt x="2199170" y="1082649"/>
                </a:lnTo>
                <a:lnTo>
                  <a:pt x="2195779" y="1081405"/>
                </a:lnTo>
                <a:lnTo>
                  <a:pt x="2192858" y="1082789"/>
                </a:lnTo>
                <a:lnTo>
                  <a:pt x="2190089" y="1084173"/>
                </a:lnTo>
                <a:lnTo>
                  <a:pt x="2188857" y="1087729"/>
                </a:lnTo>
                <a:lnTo>
                  <a:pt x="2190242" y="1090498"/>
                </a:lnTo>
                <a:lnTo>
                  <a:pt x="2191169" y="1092657"/>
                </a:lnTo>
                <a:lnTo>
                  <a:pt x="2193163" y="1093901"/>
                </a:lnTo>
                <a:lnTo>
                  <a:pt x="2196249" y="1093901"/>
                </a:lnTo>
                <a:lnTo>
                  <a:pt x="2197011" y="1093724"/>
                </a:lnTo>
                <a:lnTo>
                  <a:pt x="2200706" y="1091882"/>
                </a:lnTo>
                <a:lnTo>
                  <a:pt x="2201938" y="1088491"/>
                </a:lnTo>
                <a:close/>
              </a:path>
              <a:path w="10356215" h="2386329" extrusionOk="0">
                <a:moveTo>
                  <a:pt x="2231186" y="2327237"/>
                </a:moveTo>
                <a:lnTo>
                  <a:pt x="2229802" y="2323833"/>
                </a:lnTo>
                <a:lnTo>
                  <a:pt x="2223947" y="2321356"/>
                </a:lnTo>
                <a:lnTo>
                  <a:pt x="2220569" y="2322766"/>
                </a:lnTo>
                <a:lnTo>
                  <a:pt x="2218105" y="2328621"/>
                </a:lnTo>
                <a:lnTo>
                  <a:pt x="2219490" y="2331999"/>
                </a:lnTo>
                <a:lnTo>
                  <a:pt x="2222411" y="2333231"/>
                </a:lnTo>
                <a:lnTo>
                  <a:pt x="2223185" y="2333536"/>
                </a:lnTo>
                <a:lnTo>
                  <a:pt x="2223947" y="2333701"/>
                </a:lnTo>
                <a:lnTo>
                  <a:pt x="2226881" y="2333701"/>
                </a:lnTo>
                <a:lnTo>
                  <a:pt x="2229027" y="2332304"/>
                </a:lnTo>
                <a:lnTo>
                  <a:pt x="2231186" y="2327237"/>
                </a:lnTo>
                <a:close/>
              </a:path>
              <a:path w="10356215" h="2386329" extrusionOk="0">
                <a:moveTo>
                  <a:pt x="2233650" y="1074635"/>
                </a:moveTo>
                <a:lnTo>
                  <a:pt x="2231186" y="1068768"/>
                </a:lnTo>
                <a:lnTo>
                  <a:pt x="2227796" y="1067371"/>
                </a:lnTo>
                <a:lnTo>
                  <a:pt x="2221954" y="1069848"/>
                </a:lnTo>
                <a:lnTo>
                  <a:pt x="2220569" y="1073238"/>
                </a:lnTo>
                <a:lnTo>
                  <a:pt x="2222716" y="1078318"/>
                </a:lnTo>
                <a:lnTo>
                  <a:pt x="2224875" y="1079715"/>
                </a:lnTo>
                <a:lnTo>
                  <a:pt x="2227796" y="1079715"/>
                </a:lnTo>
                <a:lnTo>
                  <a:pt x="2228570" y="1079550"/>
                </a:lnTo>
                <a:lnTo>
                  <a:pt x="2229345" y="1079246"/>
                </a:lnTo>
                <a:lnTo>
                  <a:pt x="2232266" y="1078014"/>
                </a:lnTo>
                <a:lnTo>
                  <a:pt x="2233650" y="1074635"/>
                </a:lnTo>
                <a:close/>
              </a:path>
              <a:path w="10356215" h="2386329" extrusionOk="0">
                <a:moveTo>
                  <a:pt x="2263356" y="2339403"/>
                </a:moveTo>
                <a:lnTo>
                  <a:pt x="2261819" y="2336152"/>
                </a:lnTo>
                <a:lnTo>
                  <a:pt x="2258745" y="2335098"/>
                </a:lnTo>
                <a:lnTo>
                  <a:pt x="2255824" y="2333993"/>
                </a:lnTo>
                <a:lnTo>
                  <a:pt x="2252434" y="2335555"/>
                </a:lnTo>
                <a:lnTo>
                  <a:pt x="2251354" y="2338463"/>
                </a:lnTo>
                <a:lnTo>
                  <a:pt x="2250275" y="2341549"/>
                </a:lnTo>
                <a:lnTo>
                  <a:pt x="2251811" y="2344788"/>
                </a:lnTo>
                <a:lnTo>
                  <a:pt x="2254897" y="2345880"/>
                </a:lnTo>
                <a:lnTo>
                  <a:pt x="2255507" y="2346172"/>
                </a:lnTo>
                <a:lnTo>
                  <a:pt x="2256129" y="2346325"/>
                </a:lnTo>
                <a:lnTo>
                  <a:pt x="2259203" y="2346325"/>
                </a:lnTo>
                <a:lnTo>
                  <a:pt x="2261362" y="2344788"/>
                </a:lnTo>
                <a:lnTo>
                  <a:pt x="2262289" y="2342477"/>
                </a:lnTo>
                <a:lnTo>
                  <a:pt x="2263356" y="2339403"/>
                </a:lnTo>
                <a:close/>
              </a:path>
              <a:path w="10356215" h="2386329" extrusionOk="0">
                <a:moveTo>
                  <a:pt x="2265984" y="1062596"/>
                </a:moveTo>
                <a:lnTo>
                  <a:pt x="2264905" y="1059535"/>
                </a:lnTo>
                <a:lnTo>
                  <a:pt x="2263825" y="1056601"/>
                </a:lnTo>
                <a:lnTo>
                  <a:pt x="2260587" y="1055052"/>
                </a:lnTo>
                <a:lnTo>
                  <a:pt x="2257514" y="1055992"/>
                </a:lnTo>
                <a:lnTo>
                  <a:pt x="2254593" y="1057046"/>
                </a:lnTo>
                <a:lnTo>
                  <a:pt x="2252891" y="1060462"/>
                </a:lnTo>
                <a:lnTo>
                  <a:pt x="2254897" y="1065834"/>
                </a:lnTo>
                <a:lnTo>
                  <a:pt x="2257044" y="1067244"/>
                </a:lnTo>
                <a:lnTo>
                  <a:pt x="2260739" y="1067244"/>
                </a:lnTo>
                <a:lnTo>
                  <a:pt x="2261362" y="1066927"/>
                </a:lnTo>
                <a:lnTo>
                  <a:pt x="2264435" y="1065834"/>
                </a:lnTo>
                <a:lnTo>
                  <a:pt x="2265984" y="1062596"/>
                </a:lnTo>
                <a:close/>
              </a:path>
              <a:path w="10356215" h="2386329" extrusionOk="0">
                <a:moveTo>
                  <a:pt x="2296147" y="2350020"/>
                </a:moveTo>
                <a:lnTo>
                  <a:pt x="2294458" y="2346795"/>
                </a:lnTo>
                <a:lnTo>
                  <a:pt x="2288298" y="2344940"/>
                </a:lnTo>
                <a:lnTo>
                  <a:pt x="2285073" y="2346655"/>
                </a:lnTo>
                <a:lnTo>
                  <a:pt x="2283218" y="2352802"/>
                </a:lnTo>
                <a:lnTo>
                  <a:pt x="2284907" y="2356040"/>
                </a:lnTo>
                <a:lnTo>
                  <a:pt x="2287994" y="2356967"/>
                </a:lnTo>
                <a:lnTo>
                  <a:pt x="2288603" y="2357120"/>
                </a:lnTo>
                <a:lnTo>
                  <a:pt x="2292146" y="2357120"/>
                </a:lnTo>
                <a:lnTo>
                  <a:pt x="2294458" y="2355596"/>
                </a:lnTo>
                <a:lnTo>
                  <a:pt x="2295321" y="2352802"/>
                </a:lnTo>
                <a:lnTo>
                  <a:pt x="2296147" y="2350020"/>
                </a:lnTo>
                <a:close/>
              </a:path>
              <a:path w="10356215" h="2386329" extrusionOk="0">
                <a:moveTo>
                  <a:pt x="2298763" y="1052131"/>
                </a:moveTo>
                <a:lnTo>
                  <a:pt x="2297849" y="1049032"/>
                </a:lnTo>
                <a:lnTo>
                  <a:pt x="2297074" y="1045959"/>
                </a:lnTo>
                <a:lnTo>
                  <a:pt x="2293836" y="1044257"/>
                </a:lnTo>
                <a:lnTo>
                  <a:pt x="2287689" y="1046111"/>
                </a:lnTo>
                <a:lnTo>
                  <a:pt x="2285835" y="1049350"/>
                </a:lnTo>
                <a:lnTo>
                  <a:pt x="2286762" y="1052449"/>
                </a:lnTo>
                <a:lnTo>
                  <a:pt x="2287524" y="1054900"/>
                </a:lnTo>
                <a:lnTo>
                  <a:pt x="2289835" y="1056436"/>
                </a:lnTo>
                <a:lnTo>
                  <a:pt x="2293531" y="1056436"/>
                </a:lnTo>
                <a:lnTo>
                  <a:pt x="2297074" y="1055370"/>
                </a:lnTo>
                <a:lnTo>
                  <a:pt x="2298763" y="1052131"/>
                </a:lnTo>
                <a:close/>
              </a:path>
              <a:path w="10356215" h="2386329" extrusionOk="0">
                <a:moveTo>
                  <a:pt x="2329396" y="2358821"/>
                </a:moveTo>
                <a:lnTo>
                  <a:pt x="2327554" y="2355723"/>
                </a:lnTo>
                <a:lnTo>
                  <a:pt x="2321395" y="2354199"/>
                </a:lnTo>
                <a:lnTo>
                  <a:pt x="2318321" y="2356040"/>
                </a:lnTo>
                <a:lnTo>
                  <a:pt x="2317546" y="2359114"/>
                </a:lnTo>
                <a:lnTo>
                  <a:pt x="2316784" y="2362352"/>
                </a:lnTo>
                <a:lnTo>
                  <a:pt x="2318626" y="2365438"/>
                </a:lnTo>
                <a:lnTo>
                  <a:pt x="2321699" y="2366213"/>
                </a:lnTo>
                <a:lnTo>
                  <a:pt x="2322169" y="2366378"/>
                </a:lnTo>
                <a:lnTo>
                  <a:pt x="2325713" y="2366378"/>
                </a:lnTo>
                <a:lnTo>
                  <a:pt x="2328011" y="2364524"/>
                </a:lnTo>
                <a:lnTo>
                  <a:pt x="2329396" y="2358821"/>
                </a:lnTo>
                <a:close/>
              </a:path>
              <a:path w="10356215" h="2386329" extrusionOk="0">
                <a:moveTo>
                  <a:pt x="2332177" y="1043330"/>
                </a:moveTo>
                <a:lnTo>
                  <a:pt x="2330627" y="1037170"/>
                </a:lnTo>
                <a:lnTo>
                  <a:pt x="2327554" y="1035316"/>
                </a:lnTo>
                <a:lnTo>
                  <a:pt x="2321395" y="1036866"/>
                </a:lnTo>
                <a:lnTo>
                  <a:pt x="2319401" y="1039964"/>
                </a:lnTo>
                <a:lnTo>
                  <a:pt x="2320226" y="1043330"/>
                </a:lnTo>
                <a:lnTo>
                  <a:pt x="2320785" y="1045641"/>
                </a:lnTo>
                <a:lnTo>
                  <a:pt x="2323084" y="1047496"/>
                </a:lnTo>
                <a:lnTo>
                  <a:pt x="2326170" y="1047496"/>
                </a:lnTo>
                <a:lnTo>
                  <a:pt x="2326627" y="1047343"/>
                </a:lnTo>
                <a:lnTo>
                  <a:pt x="2327097" y="1047343"/>
                </a:lnTo>
                <a:lnTo>
                  <a:pt x="2330170" y="1046568"/>
                </a:lnTo>
                <a:lnTo>
                  <a:pt x="2332177" y="1043330"/>
                </a:lnTo>
                <a:close/>
              </a:path>
              <a:path w="10356215" h="2386329" extrusionOk="0">
                <a:moveTo>
                  <a:pt x="2363114" y="2366048"/>
                </a:moveTo>
                <a:lnTo>
                  <a:pt x="2361107" y="2362974"/>
                </a:lnTo>
                <a:lnTo>
                  <a:pt x="2358034" y="2362352"/>
                </a:lnTo>
                <a:lnTo>
                  <a:pt x="2354796" y="2361742"/>
                </a:lnTo>
                <a:lnTo>
                  <a:pt x="2351875" y="2363736"/>
                </a:lnTo>
                <a:lnTo>
                  <a:pt x="2351265" y="2366975"/>
                </a:lnTo>
                <a:lnTo>
                  <a:pt x="2350643" y="2370061"/>
                </a:lnTo>
                <a:lnTo>
                  <a:pt x="2352649" y="2373147"/>
                </a:lnTo>
                <a:lnTo>
                  <a:pt x="2355875" y="2373757"/>
                </a:lnTo>
                <a:lnTo>
                  <a:pt x="2359571" y="2373757"/>
                </a:lnTo>
                <a:lnTo>
                  <a:pt x="2362035" y="2371915"/>
                </a:lnTo>
                <a:lnTo>
                  <a:pt x="2362504" y="2369147"/>
                </a:lnTo>
                <a:lnTo>
                  <a:pt x="2363114" y="2366048"/>
                </a:lnTo>
                <a:close/>
              </a:path>
              <a:path w="10356215" h="2386329" extrusionOk="0">
                <a:moveTo>
                  <a:pt x="2365883" y="1036421"/>
                </a:moveTo>
                <a:lnTo>
                  <a:pt x="2364651" y="1030084"/>
                </a:lnTo>
                <a:lnTo>
                  <a:pt x="2361730" y="1028077"/>
                </a:lnTo>
                <a:lnTo>
                  <a:pt x="2355418" y="1029322"/>
                </a:lnTo>
                <a:lnTo>
                  <a:pt x="2353411" y="1032256"/>
                </a:lnTo>
                <a:lnTo>
                  <a:pt x="2354034" y="1035481"/>
                </a:lnTo>
                <a:lnTo>
                  <a:pt x="2354491" y="1038250"/>
                </a:lnTo>
                <a:lnTo>
                  <a:pt x="2356955" y="1040104"/>
                </a:lnTo>
                <a:lnTo>
                  <a:pt x="2360345" y="1040104"/>
                </a:lnTo>
                <a:lnTo>
                  <a:pt x="2360650" y="1039964"/>
                </a:lnTo>
                <a:lnTo>
                  <a:pt x="2363889" y="1039482"/>
                </a:lnTo>
                <a:lnTo>
                  <a:pt x="2365883" y="1036421"/>
                </a:lnTo>
                <a:close/>
              </a:path>
              <a:path w="10356215" h="2386329" extrusionOk="0">
                <a:moveTo>
                  <a:pt x="2397137" y="2371445"/>
                </a:moveTo>
                <a:lnTo>
                  <a:pt x="2394978" y="2368524"/>
                </a:lnTo>
                <a:lnTo>
                  <a:pt x="2391905" y="2368054"/>
                </a:lnTo>
                <a:lnTo>
                  <a:pt x="2388666" y="2367597"/>
                </a:lnTo>
                <a:lnTo>
                  <a:pt x="2385745" y="2369769"/>
                </a:lnTo>
                <a:lnTo>
                  <a:pt x="2384818" y="2376081"/>
                </a:lnTo>
                <a:lnTo>
                  <a:pt x="2387130" y="2379002"/>
                </a:lnTo>
                <a:lnTo>
                  <a:pt x="2390203" y="2379459"/>
                </a:lnTo>
                <a:lnTo>
                  <a:pt x="2393899" y="2379459"/>
                </a:lnTo>
                <a:lnTo>
                  <a:pt x="2396363" y="2377478"/>
                </a:lnTo>
                <a:lnTo>
                  <a:pt x="2396833" y="2374531"/>
                </a:lnTo>
                <a:lnTo>
                  <a:pt x="2397137" y="2371445"/>
                </a:lnTo>
                <a:close/>
              </a:path>
              <a:path w="10356215" h="2386329" extrusionOk="0">
                <a:moveTo>
                  <a:pt x="2399906" y="1031163"/>
                </a:moveTo>
                <a:lnTo>
                  <a:pt x="2399449" y="1027925"/>
                </a:lnTo>
                <a:lnTo>
                  <a:pt x="2399131" y="1024864"/>
                </a:lnTo>
                <a:lnTo>
                  <a:pt x="2396210" y="1022527"/>
                </a:lnTo>
                <a:lnTo>
                  <a:pt x="2389898" y="1023454"/>
                </a:lnTo>
                <a:lnTo>
                  <a:pt x="2387587" y="1026388"/>
                </a:lnTo>
                <a:lnTo>
                  <a:pt x="2388514" y="1032395"/>
                </a:lnTo>
                <a:lnTo>
                  <a:pt x="2390978" y="1034554"/>
                </a:lnTo>
                <a:lnTo>
                  <a:pt x="2394521" y="1034554"/>
                </a:lnTo>
                <a:lnTo>
                  <a:pt x="2397747" y="1034084"/>
                </a:lnTo>
                <a:lnTo>
                  <a:pt x="2399906" y="1031163"/>
                </a:lnTo>
                <a:close/>
              </a:path>
              <a:path w="10356215" h="2386329" extrusionOk="0">
                <a:moveTo>
                  <a:pt x="2431465" y="2374989"/>
                </a:moveTo>
                <a:lnTo>
                  <a:pt x="2429154" y="2372233"/>
                </a:lnTo>
                <a:lnTo>
                  <a:pt x="2422842" y="2371623"/>
                </a:lnTo>
                <a:lnTo>
                  <a:pt x="2419921" y="2374087"/>
                </a:lnTo>
                <a:lnTo>
                  <a:pt x="2419604" y="2377148"/>
                </a:lnTo>
                <a:lnTo>
                  <a:pt x="2419451" y="2380386"/>
                </a:lnTo>
                <a:lnTo>
                  <a:pt x="2421763" y="2383180"/>
                </a:lnTo>
                <a:lnTo>
                  <a:pt x="2425001" y="2383472"/>
                </a:lnTo>
                <a:lnTo>
                  <a:pt x="2428379" y="2383472"/>
                </a:lnTo>
                <a:lnTo>
                  <a:pt x="2430843" y="2381326"/>
                </a:lnTo>
                <a:lnTo>
                  <a:pt x="2431465" y="2374989"/>
                </a:lnTo>
                <a:close/>
              </a:path>
              <a:path w="10356215" h="2386329" extrusionOk="0">
                <a:moveTo>
                  <a:pt x="2434234" y="1027620"/>
                </a:moveTo>
                <a:lnTo>
                  <a:pt x="2433612" y="1021308"/>
                </a:lnTo>
                <a:lnTo>
                  <a:pt x="2430843" y="1018984"/>
                </a:lnTo>
                <a:lnTo>
                  <a:pt x="2427770" y="1019136"/>
                </a:lnTo>
                <a:lnTo>
                  <a:pt x="2424531" y="1019454"/>
                </a:lnTo>
                <a:lnTo>
                  <a:pt x="2422233" y="1022235"/>
                </a:lnTo>
                <a:lnTo>
                  <a:pt x="2422537" y="1025474"/>
                </a:lnTo>
                <a:lnTo>
                  <a:pt x="2422690" y="1028407"/>
                </a:lnTo>
                <a:lnTo>
                  <a:pt x="2425306" y="1030693"/>
                </a:lnTo>
                <a:lnTo>
                  <a:pt x="2428697" y="1030693"/>
                </a:lnTo>
                <a:lnTo>
                  <a:pt x="2431923" y="1030389"/>
                </a:lnTo>
                <a:lnTo>
                  <a:pt x="2434234" y="1027620"/>
                </a:lnTo>
                <a:close/>
              </a:path>
              <a:path w="10356215" h="2386329" extrusionOk="0">
                <a:moveTo>
                  <a:pt x="2465946" y="2376995"/>
                </a:moveTo>
                <a:lnTo>
                  <a:pt x="2463482" y="2374239"/>
                </a:lnTo>
                <a:lnTo>
                  <a:pt x="2460244" y="2374239"/>
                </a:lnTo>
                <a:lnTo>
                  <a:pt x="2457018" y="2374087"/>
                </a:lnTo>
                <a:lnTo>
                  <a:pt x="2454402" y="2376538"/>
                </a:lnTo>
                <a:lnTo>
                  <a:pt x="2454097" y="2382850"/>
                </a:lnTo>
                <a:lnTo>
                  <a:pt x="2456548" y="2385466"/>
                </a:lnTo>
                <a:lnTo>
                  <a:pt x="2459786" y="2385644"/>
                </a:lnTo>
                <a:lnTo>
                  <a:pt x="2463025" y="2385644"/>
                </a:lnTo>
                <a:lnTo>
                  <a:pt x="2465641" y="2383320"/>
                </a:lnTo>
                <a:lnTo>
                  <a:pt x="2465946" y="2376995"/>
                </a:lnTo>
                <a:close/>
              </a:path>
              <a:path w="10356215" h="2386329" extrusionOk="0">
                <a:moveTo>
                  <a:pt x="2468715" y="1025918"/>
                </a:moveTo>
                <a:lnTo>
                  <a:pt x="2468410" y="1019454"/>
                </a:lnTo>
                <a:lnTo>
                  <a:pt x="2465794" y="1016977"/>
                </a:lnTo>
                <a:lnTo>
                  <a:pt x="2462555" y="1017155"/>
                </a:lnTo>
                <a:lnTo>
                  <a:pt x="2459329" y="1017155"/>
                </a:lnTo>
                <a:lnTo>
                  <a:pt x="2456865" y="1019911"/>
                </a:lnTo>
                <a:lnTo>
                  <a:pt x="2457170" y="1026236"/>
                </a:lnTo>
                <a:lnTo>
                  <a:pt x="2459634" y="1028712"/>
                </a:lnTo>
                <a:lnTo>
                  <a:pt x="2463025" y="1028712"/>
                </a:lnTo>
                <a:lnTo>
                  <a:pt x="2466098" y="1028547"/>
                </a:lnTo>
                <a:lnTo>
                  <a:pt x="2468715" y="1025918"/>
                </a:lnTo>
                <a:close/>
              </a:path>
              <a:path w="10356215" h="2386329" extrusionOk="0">
                <a:moveTo>
                  <a:pt x="2500426" y="2377148"/>
                </a:moveTo>
                <a:lnTo>
                  <a:pt x="2497810" y="2374531"/>
                </a:lnTo>
                <a:lnTo>
                  <a:pt x="2494584" y="2374684"/>
                </a:lnTo>
                <a:lnTo>
                  <a:pt x="2491346" y="2374684"/>
                </a:lnTo>
                <a:lnTo>
                  <a:pt x="2488882" y="2377325"/>
                </a:lnTo>
                <a:lnTo>
                  <a:pt x="2488882" y="2383625"/>
                </a:lnTo>
                <a:lnTo>
                  <a:pt x="2491498" y="2386241"/>
                </a:lnTo>
                <a:lnTo>
                  <a:pt x="2494737" y="2386241"/>
                </a:lnTo>
                <a:lnTo>
                  <a:pt x="2497810" y="2386088"/>
                </a:lnTo>
                <a:lnTo>
                  <a:pt x="2500426" y="2383472"/>
                </a:lnTo>
                <a:lnTo>
                  <a:pt x="2500426" y="2377148"/>
                </a:lnTo>
                <a:close/>
              </a:path>
              <a:path w="10356215" h="2386329" extrusionOk="0">
                <a:moveTo>
                  <a:pt x="2503195" y="1019454"/>
                </a:moveTo>
                <a:lnTo>
                  <a:pt x="2500731" y="1016850"/>
                </a:lnTo>
                <a:lnTo>
                  <a:pt x="2497505" y="1016850"/>
                </a:lnTo>
                <a:lnTo>
                  <a:pt x="2497505" y="1016673"/>
                </a:lnTo>
                <a:lnTo>
                  <a:pt x="2494267" y="1016673"/>
                </a:lnTo>
                <a:lnTo>
                  <a:pt x="2491651" y="1019289"/>
                </a:lnTo>
                <a:lnTo>
                  <a:pt x="2491638" y="1022680"/>
                </a:lnTo>
                <a:lnTo>
                  <a:pt x="2491498" y="1025613"/>
                </a:lnTo>
                <a:lnTo>
                  <a:pt x="2494115" y="1028230"/>
                </a:lnTo>
                <a:lnTo>
                  <a:pt x="2497353" y="1028407"/>
                </a:lnTo>
                <a:lnTo>
                  <a:pt x="2497353" y="1028230"/>
                </a:lnTo>
                <a:lnTo>
                  <a:pt x="2500426" y="1028407"/>
                </a:lnTo>
                <a:lnTo>
                  <a:pt x="2500604" y="1028230"/>
                </a:lnTo>
                <a:lnTo>
                  <a:pt x="2503043" y="1025779"/>
                </a:lnTo>
                <a:lnTo>
                  <a:pt x="2503195" y="1022680"/>
                </a:lnTo>
                <a:lnTo>
                  <a:pt x="2503195" y="1019454"/>
                </a:lnTo>
                <a:close/>
              </a:path>
              <a:path w="10356215" h="2386329" extrusionOk="0">
                <a:moveTo>
                  <a:pt x="2535212" y="2381948"/>
                </a:moveTo>
                <a:lnTo>
                  <a:pt x="2534907" y="2378710"/>
                </a:lnTo>
                <a:lnTo>
                  <a:pt x="2534755" y="2375611"/>
                </a:lnTo>
                <a:lnTo>
                  <a:pt x="2531986" y="2373147"/>
                </a:lnTo>
                <a:lnTo>
                  <a:pt x="2528913" y="2373465"/>
                </a:lnTo>
                <a:lnTo>
                  <a:pt x="2525674" y="2373617"/>
                </a:lnTo>
                <a:lnTo>
                  <a:pt x="2523210" y="2376220"/>
                </a:lnTo>
                <a:lnTo>
                  <a:pt x="2523515" y="2379459"/>
                </a:lnTo>
                <a:lnTo>
                  <a:pt x="2523667" y="2382558"/>
                </a:lnTo>
                <a:lnTo>
                  <a:pt x="2526131" y="2384856"/>
                </a:lnTo>
                <a:lnTo>
                  <a:pt x="2529522" y="2384856"/>
                </a:lnTo>
                <a:lnTo>
                  <a:pt x="2532748" y="2384704"/>
                </a:lnTo>
                <a:lnTo>
                  <a:pt x="2535212" y="2381948"/>
                </a:lnTo>
                <a:close/>
              </a:path>
              <a:path w="10356215" h="2386329" extrusionOk="0">
                <a:moveTo>
                  <a:pt x="2537993" y="1021143"/>
                </a:moveTo>
                <a:lnTo>
                  <a:pt x="2535529" y="1018387"/>
                </a:lnTo>
                <a:lnTo>
                  <a:pt x="2532443" y="1018222"/>
                </a:lnTo>
                <a:lnTo>
                  <a:pt x="2529217" y="1017905"/>
                </a:lnTo>
                <a:lnTo>
                  <a:pt x="2526449" y="1020368"/>
                </a:lnTo>
                <a:lnTo>
                  <a:pt x="2526284" y="1023607"/>
                </a:lnTo>
                <a:lnTo>
                  <a:pt x="2525979" y="1026693"/>
                </a:lnTo>
                <a:lnTo>
                  <a:pt x="2528443" y="1029462"/>
                </a:lnTo>
                <a:lnTo>
                  <a:pt x="2531681" y="1029779"/>
                </a:lnTo>
                <a:lnTo>
                  <a:pt x="2535059" y="1029779"/>
                </a:lnTo>
                <a:lnTo>
                  <a:pt x="2537523" y="1027468"/>
                </a:lnTo>
                <a:lnTo>
                  <a:pt x="2537841" y="1024382"/>
                </a:lnTo>
                <a:lnTo>
                  <a:pt x="2537993" y="1021143"/>
                </a:lnTo>
                <a:close/>
              </a:path>
              <a:path w="10356215" h="2386329" extrusionOk="0">
                <a:moveTo>
                  <a:pt x="2569857" y="2378710"/>
                </a:moveTo>
                <a:lnTo>
                  <a:pt x="2569387" y="2375471"/>
                </a:lnTo>
                <a:lnTo>
                  <a:pt x="2569083" y="2372233"/>
                </a:lnTo>
                <a:lnTo>
                  <a:pt x="2566162" y="2370061"/>
                </a:lnTo>
                <a:lnTo>
                  <a:pt x="2559850" y="2370683"/>
                </a:lnTo>
                <a:lnTo>
                  <a:pt x="2557538" y="2373617"/>
                </a:lnTo>
                <a:lnTo>
                  <a:pt x="2557996" y="2376855"/>
                </a:lnTo>
                <a:lnTo>
                  <a:pt x="2558313" y="2379764"/>
                </a:lnTo>
                <a:lnTo>
                  <a:pt x="2560777" y="2381948"/>
                </a:lnTo>
                <a:lnTo>
                  <a:pt x="2564307" y="2381948"/>
                </a:lnTo>
                <a:lnTo>
                  <a:pt x="2567546" y="2381466"/>
                </a:lnTo>
                <a:lnTo>
                  <a:pt x="2569857" y="2378710"/>
                </a:lnTo>
                <a:close/>
              </a:path>
              <a:path w="10356215" h="2386329" extrusionOk="0">
                <a:moveTo>
                  <a:pt x="2572626" y="1024686"/>
                </a:moveTo>
                <a:lnTo>
                  <a:pt x="2570315" y="1021765"/>
                </a:lnTo>
                <a:lnTo>
                  <a:pt x="2567089" y="1021448"/>
                </a:lnTo>
                <a:lnTo>
                  <a:pt x="2567089" y="1021308"/>
                </a:lnTo>
                <a:lnTo>
                  <a:pt x="2564003" y="1021003"/>
                </a:lnTo>
                <a:lnTo>
                  <a:pt x="2561082" y="1023302"/>
                </a:lnTo>
                <a:lnTo>
                  <a:pt x="2560777" y="1026388"/>
                </a:lnTo>
                <a:lnTo>
                  <a:pt x="2560307" y="1029639"/>
                </a:lnTo>
                <a:lnTo>
                  <a:pt x="2562618" y="1032395"/>
                </a:lnTo>
                <a:lnTo>
                  <a:pt x="2565857" y="1032878"/>
                </a:lnTo>
                <a:lnTo>
                  <a:pt x="2569387" y="1032878"/>
                </a:lnTo>
                <a:lnTo>
                  <a:pt x="2571851" y="1030693"/>
                </a:lnTo>
                <a:lnTo>
                  <a:pt x="2572169" y="1027772"/>
                </a:lnTo>
                <a:lnTo>
                  <a:pt x="2572626" y="1024686"/>
                </a:lnTo>
                <a:close/>
              </a:path>
              <a:path w="10356215" h="2386329" extrusionOk="0">
                <a:moveTo>
                  <a:pt x="2604185" y="2373617"/>
                </a:moveTo>
                <a:lnTo>
                  <a:pt x="2603716" y="2370378"/>
                </a:lnTo>
                <a:lnTo>
                  <a:pt x="2603106" y="2367292"/>
                </a:lnTo>
                <a:lnTo>
                  <a:pt x="2600185" y="2365146"/>
                </a:lnTo>
                <a:lnTo>
                  <a:pt x="2597099" y="2365591"/>
                </a:lnTo>
                <a:lnTo>
                  <a:pt x="2593873" y="2366213"/>
                </a:lnTo>
                <a:lnTo>
                  <a:pt x="2591714" y="2369147"/>
                </a:lnTo>
                <a:lnTo>
                  <a:pt x="2592324" y="2372233"/>
                </a:lnTo>
                <a:lnTo>
                  <a:pt x="2592794" y="2375141"/>
                </a:lnTo>
                <a:lnTo>
                  <a:pt x="2595257" y="2377148"/>
                </a:lnTo>
                <a:lnTo>
                  <a:pt x="2598636" y="2377148"/>
                </a:lnTo>
                <a:lnTo>
                  <a:pt x="2598953" y="2376995"/>
                </a:lnTo>
                <a:lnTo>
                  <a:pt x="2602026" y="2376538"/>
                </a:lnTo>
                <a:lnTo>
                  <a:pt x="2604185" y="2373617"/>
                </a:lnTo>
                <a:close/>
              </a:path>
              <a:path w="10356215" h="2386329" extrusionOk="0">
                <a:moveTo>
                  <a:pt x="2606954" y="1029779"/>
                </a:moveTo>
                <a:lnTo>
                  <a:pt x="2604795" y="1026845"/>
                </a:lnTo>
                <a:lnTo>
                  <a:pt x="2601722" y="1026388"/>
                </a:lnTo>
                <a:lnTo>
                  <a:pt x="2598483" y="1025779"/>
                </a:lnTo>
                <a:lnTo>
                  <a:pt x="2595562" y="1027925"/>
                </a:lnTo>
                <a:lnTo>
                  <a:pt x="2595105" y="1031011"/>
                </a:lnTo>
                <a:lnTo>
                  <a:pt x="2594483" y="1034249"/>
                </a:lnTo>
                <a:lnTo>
                  <a:pt x="2596642" y="1037170"/>
                </a:lnTo>
                <a:lnTo>
                  <a:pt x="2599715" y="1037653"/>
                </a:lnTo>
                <a:lnTo>
                  <a:pt x="2600185" y="1037793"/>
                </a:lnTo>
                <a:lnTo>
                  <a:pt x="2603563" y="1037793"/>
                </a:lnTo>
                <a:lnTo>
                  <a:pt x="2606027" y="1035786"/>
                </a:lnTo>
                <a:lnTo>
                  <a:pt x="2606497" y="1033005"/>
                </a:lnTo>
                <a:lnTo>
                  <a:pt x="2606954" y="1029779"/>
                </a:lnTo>
                <a:close/>
              </a:path>
              <a:path w="10356215" h="2386329" extrusionOk="0">
                <a:moveTo>
                  <a:pt x="2638361" y="2366670"/>
                </a:moveTo>
                <a:lnTo>
                  <a:pt x="2637586" y="2363584"/>
                </a:lnTo>
                <a:lnTo>
                  <a:pt x="2636977" y="2360511"/>
                </a:lnTo>
                <a:lnTo>
                  <a:pt x="2633891" y="2358504"/>
                </a:lnTo>
                <a:lnTo>
                  <a:pt x="2630817" y="2359114"/>
                </a:lnTo>
                <a:lnTo>
                  <a:pt x="2627579" y="2359888"/>
                </a:lnTo>
                <a:lnTo>
                  <a:pt x="2625737" y="2362974"/>
                </a:lnTo>
                <a:lnTo>
                  <a:pt x="2626347" y="2366048"/>
                </a:lnTo>
                <a:lnTo>
                  <a:pt x="2626969" y="2368677"/>
                </a:lnTo>
                <a:lnTo>
                  <a:pt x="2629281" y="2370683"/>
                </a:lnTo>
                <a:lnTo>
                  <a:pt x="2632354" y="2370683"/>
                </a:lnTo>
                <a:lnTo>
                  <a:pt x="2632811" y="2370518"/>
                </a:lnTo>
                <a:lnTo>
                  <a:pt x="2633281" y="2370518"/>
                </a:lnTo>
                <a:lnTo>
                  <a:pt x="2636355" y="2369769"/>
                </a:lnTo>
                <a:lnTo>
                  <a:pt x="2638361" y="2366670"/>
                </a:lnTo>
                <a:close/>
              </a:path>
              <a:path w="10356215" h="2386329" extrusionOk="0">
                <a:moveTo>
                  <a:pt x="2640977" y="1036866"/>
                </a:moveTo>
                <a:lnTo>
                  <a:pt x="2639123" y="1033792"/>
                </a:lnTo>
                <a:lnTo>
                  <a:pt x="2636050" y="1033005"/>
                </a:lnTo>
                <a:lnTo>
                  <a:pt x="2632811" y="1032395"/>
                </a:lnTo>
                <a:lnTo>
                  <a:pt x="2629738" y="1034249"/>
                </a:lnTo>
                <a:lnTo>
                  <a:pt x="2629116" y="1037475"/>
                </a:lnTo>
                <a:lnTo>
                  <a:pt x="2628354" y="1040574"/>
                </a:lnTo>
                <a:lnTo>
                  <a:pt x="2630347" y="1043647"/>
                </a:lnTo>
                <a:lnTo>
                  <a:pt x="2633434" y="1044257"/>
                </a:lnTo>
                <a:lnTo>
                  <a:pt x="2633891" y="1044435"/>
                </a:lnTo>
                <a:lnTo>
                  <a:pt x="2637282" y="1044435"/>
                </a:lnTo>
                <a:lnTo>
                  <a:pt x="2639745" y="1042568"/>
                </a:lnTo>
                <a:lnTo>
                  <a:pt x="2640355" y="1039964"/>
                </a:lnTo>
                <a:lnTo>
                  <a:pt x="2640977" y="1036866"/>
                </a:lnTo>
                <a:close/>
              </a:path>
              <a:path w="10356215" h="2386329" extrusionOk="0">
                <a:moveTo>
                  <a:pt x="2672067" y="2358059"/>
                </a:moveTo>
                <a:lnTo>
                  <a:pt x="2671114" y="2354973"/>
                </a:lnTo>
                <a:lnTo>
                  <a:pt x="2670378" y="2351875"/>
                </a:lnTo>
                <a:lnTo>
                  <a:pt x="2667139" y="2350185"/>
                </a:lnTo>
                <a:lnTo>
                  <a:pt x="2664066" y="2350973"/>
                </a:lnTo>
                <a:lnTo>
                  <a:pt x="2660993" y="2351875"/>
                </a:lnTo>
                <a:lnTo>
                  <a:pt x="2659291" y="2354973"/>
                </a:lnTo>
                <a:lnTo>
                  <a:pt x="2660065" y="2358059"/>
                </a:lnTo>
                <a:lnTo>
                  <a:pt x="2660675" y="2360676"/>
                </a:lnTo>
                <a:lnTo>
                  <a:pt x="2663139" y="2362352"/>
                </a:lnTo>
                <a:lnTo>
                  <a:pt x="2666073" y="2362352"/>
                </a:lnTo>
                <a:lnTo>
                  <a:pt x="2666682" y="2362200"/>
                </a:lnTo>
                <a:lnTo>
                  <a:pt x="2667139" y="2362060"/>
                </a:lnTo>
                <a:lnTo>
                  <a:pt x="2667139" y="2362200"/>
                </a:lnTo>
                <a:lnTo>
                  <a:pt x="2667609" y="2362060"/>
                </a:lnTo>
                <a:lnTo>
                  <a:pt x="2670225" y="2361298"/>
                </a:lnTo>
                <a:lnTo>
                  <a:pt x="2672067" y="2358059"/>
                </a:lnTo>
                <a:close/>
              </a:path>
              <a:path w="10356215" h="2386329" extrusionOk="0">
                <a:moveTo>
                  <a:pt x="2674683" y="1045489"/>
                </a:moveTo>
                <a:lnTo>
                  <a:pt x="2672842" y="1042416"/>
                </a:lnTo>
                <a:lnTo>
                  <a:pt x="2669921" y="1041501"/>
                </a:lnTo>
                <a:lnTo>
                  <a:pt x="2666835" y="1040714"/>
                </a:lnTo>
                <a:lnTo>
                  <a:pt x="2663609" y="1042416"/>
                </a:lnTo>
                <a:lnTo>
                  <a:pt x="2662682" y="1045489"/>
                </a:lnTo>
                <a:lnTo>
                  <a:pt x="2661907" y="1048588"/>
                </a:lnTo>
                <a:lnTo>
                  <a:pt x="2663609" y="1051826"/>
                </a:lnTo>
                <a:lnTo>
                  <a:pt x="2666835" y="1052588"/>
                </a:lnTo>
                <a:lnTo>
                  <a:pt x="2667762" y="1052893"/>
                </a:lnTo>
                <a:lnTo>
                  <a:pt x="2670835" y="1052893"/>
                </a:lnTo>
                <a:lnTo>
                  <a:pt x="2673146" y="1051191"/>
                </a:lnTo>
                <a:lnTo>
                  <a:pt x="2673921" y="1048588"/>
                </a:lnTo>
                <a:lnTo>
                  <a:pt x="2674683" y="1045489"/>
                </a:lnTo>
                <a:close/>
              </a:path>
              <a:path w="10356215" h="2386329" extrusionOk="0">
                <a:moveTo>
                  <a:pt x="2705316" y="2347709"/>
                </a:moveTo>
                <a:lnTo>
                  <a:pt x="2704249" y="2344788"/>
                </a:lnTo>
                <a:lnTo>
                  <a:pt x="2703322" y="2341702"/>
                </a:lnTo>
                <a:lnTo>
                  <a:pt x="2700083" y="2340013"/>
                </a:lnTo>
                <a:lnTo>
                  <a:pt x="2697010" y="2341092"/>
                </a:lnTo>
                <a:lnTo>
                  <a:pt x="2693924" y="2342032"/>
                </a:lnTo>
                <a:lnTo>
                  <a:pt x="2692235" y="2345398"/>
                </a:lnTo>
                <a:lnTo>
                  <a:pt x="2693314" y="2348331"/>
                </a:lnTo>
                <a:lnTo>
                  <a:pt x="2694089" y="2350795"/>
                </a:lnTo>
                <a:lnTo>
                  <a:pt x="2696387" y="2352357"/>
                </a:lnTo>
                <a:lnTo>
                  <a:pt x="2699321" y="2352357"/>
                </a:lnTo>
                <a:lnTo>
                  <a:pt x="2699931" y="2352179"/>
                </a:lnTo>
                <a:lnTo>
                  <a:pt x="2700553" y="2352027"/>
                </a:lnTo>
                <a:lnTo>
                  <a:pt x="2703626" y="2351125"/>
                </a:lnTo>
                <a:lnTo>
                  <a:pt x="2705316" y="2347709"/>
                </a:lnTo>
                <a:close/>
              </a:path>
              <a:path w="10356215" h="2386329" extrusionOk="0">
                <a:moveTo>
                  <a:pt x="2707944" y="1055992"/>
                </a:moveTo>
                <a:lnTo>
                  <a:pt x="2706243" y="1052753"/>
                </a:lnTo>
                <a:lnTo>
                  <a:pt x="2703322" y="1051661"/>
                </a:lnTo>
                <a:lnTo>
                  <a:pt x="2700236" y="1050734"/>
                </a:lnTo>
                <a:lnTo>
                  <a:pt x="2697010" y="1052271"/>
                </a:lnTo>
                <a:lnTo>
                  <a:pt x="2695930" y="1055370"/>
                </a:lnTo>
                <a:lnTo>
                  <a:pt x="2695003" y="1058443"/>
                </a:lnTo>
                <a:lnTo>
                  <a:pt x="2696553" y="1061669"/>
                </a:lnTo>
                <a:lnTo>
                  <a:pt x="2699626" y="1062596"/>
                </a:lnTo>
                <a:lnTo>
                  <a:pt x="2700236" y="1062913"/>
                </a:lnTo>
                <a:lnTo>
                  <a:pt x="2703779" y="1062913"/>
                </a:lnTo>
                <a:lnTo>
                  <a:pt x="2706090" y="1061364"/>
                </a:lnTo>
                <a:lnTo>
                  <a:pt x="2706865" y="1059053"/>
                </a:lnTo>
                <a:lnTo>
                  <a:pt x="2707944" y="1055992"/>
                </a:lnTo>
                <a:close/>
              </a:path>
              <a:path w="10356215" h="2386329" extrusionOk="0">
                <a:moveTo>
                  <a:pt x="2737955" y="2335707"/>
                </a:moveTo>
                <a:lnTo>
                  <a:pt x="2736875" y="2332761"/>
                </a:lnTo>
                <a:lnTo>
                  <a:pt x="2735643" y="2329853"/>
                </a:lnTo>
                <a:lnTo>
                  <a:pt x="2732265" y="2328303"/>
                </a:lnTo>
                <a:lnTo>
                  <a:pt x="2729331" y="2329535"/>
                </a:lnTo>
                <a:lnTo>
                  <a:pt x="2726410" y="2330627"/>
                </a:lnTo>
                <a:lnTo>
                  <a:pt x="2724874" y="2333993"/>
                </a:lnTo>
                <a:lnTo>
                  <a:pt x="2726105" y="2336939"/>
                </a:lnTo>
                <a:lnTo>
                  <a:pt x="2727033" y="2339238"/>
                </a:lnTo>
                <a:lnTo>
                  <a:pt x="2729179" y="2340622"/>
                </a:lnTo>
                <a:lnTo>
                  <a:pt x="2732113" y="2340622"/>
                </a:lnTo>
                <a:lnTo>
                  <a:pt x="2732875" y="2340470"/>
                </a:lnTo>
                <a:lnTo>
                  <a:pt x="2733497" y="2340318"/>
                </a:lnTo>
                <a:lnTo>
                  <a:pt x="2736570" y="2339086"/>
                </a:lnTo>
                <a:lnTo>
                  <a:pt x="2737955" y="2335707"/>
                </a:lnTo>
                <a:close/>
              </a:path>
              <a:path w="10356215" h="2386329" extrusionOk="0">
                <a:moveTo>
                  <a:pt x="2740571" y="1068158"/>
                </a:moveTo>
                <a:lnTo>
                  <a:pt x="2739034" y="1064755"/>
                </a:lnTo>
                <a:lnTo>
                  <a:pt x="2736113" y="1063688"/>
                </a:lnTo>
                <a:lnTo>
                  <a:pt x="2733027" y="1062443"/>
                </a:lnTo>
                <a:lnTo>
                  <a:pt x="2729801" y="1064006"/>
                </a:lnTo>
                <a:lnTo>
                  <a:pt x="2728569" y="1066927"/>
                </a:lnTo>
                <a:lnTo>
                  <a:pt x="2727490" y="1069848"/>
                </a:lnTo>
                <a:lnTo>
                  <a:pt x="2728874" y="1073238"/>
                </a:lnTo>
                <a:lnTo>
                  <a:pt x="2731947" y="1074318"/>
                </a:lnTo>
                <a:lnTo>
                  <a:pt x="2732570" y="1074635"/>
                </a:lnTo>
                <a:lnTo>
                  <a:pt x="2733344" y="1074775"/>
                </a:lnTo>
                <a:lnTo>
                  <a:pt x="2736265" y="1074775"/>
                </a:lnTo>
                <a:lnTo>
                  <a:pt x="2738412" y="1073391"/>
                </a:lnTo>
                <a:lnTo>
                  <a:pt x="2739339" y="1071092"/>
                </a:lnTo>
                <a:lnTo>
                  <a:pt x="2740571" y="1068158"/>
                </a:lnTo>
                <a:close/>
              </a:path>
              <a:path w="10356215" h="2386329" extrusionOk="0">
                <a:moveTo>
                  <a:pt x="2769971" y="2321979"/>
                </a:moveTo>
                <a:lnTo>
                  <a:pt x="2768739" y="2319210"/>
                </a:lnTo>
                <a:lnTo>
                  <a:pt x="2767507" y="2316289"/>
                </a:lnTo>
                <a:lnTo>
                  <a:pt x="2763977" y="2314892"/>
                </a:lnTo>
                <a:lnTo>
                  <a:pt x="2761196" y="2316289"/>
                </a:lnTo>
                <a:lnTo>
                  <a:pt x="2758275" y="2317508"/>
                </a:lnTo>
                <a:lnTo>
                  <a:pt x="2756890" y="2320912"/>
                </a:lnTo>
                <a:lnTo>
                  <a:pt x="2758275" y="2323833"/>
                </a:lnTo>
                <a:lnTo>
                  <a:pt x="2759202" y="2326005"/>
                </a:lnTo>
                <a:lnTo>
                  <a:pt x="2761196" y="2327237"/>
                </a:lnTo>
                <a:lnTo>
                  <a:pt x="2764282" y="2327237"/>
                </a:lnTo>
                <a:lnTo>
                  <a:pt x="2765044" y="2327059"/>
                </a:lnTo>
                <a:lnTo>
                  <a:pt x="2765818" y="2326767"/>
                </a:lnTo>
                <a:lnTo>
                  <a:pt x="2768739" y="2325522"/>
                </a:lnTo>
                <a:lnTo>
                  <a:pt x="2769971" y="2321979"/>
                </a:lnTo>
                <a:close/>
              </a:path>
              <a:path w="10356215" h="2386329" extrusionOk="0">
                <a:moveTo>
                  <a:pt x="2772435" y="1081862"/>
                </a:moveTo>
                <a:lnTo>
                  <a:pt x="2771051" y="1078484"/>
                </a:lnTo>
                <a:lnTo>
                  <a:pt x="2768130" y="1077239"/>
                </a:lnTo>
                <a:lnTo>
                  <a:pt x="2765361" y="1075867"/>
                </a:lnTo>
                <a:lnTo>
                  <a:pt x="2761818" y="1077087"/>
                </a:lnTo>
                <a:lnTo>
                  <a:pt x="2760586" y="1080033"/>
                </a:lnTo>
                <a:lnTo>
                  <a:pt x="2759202" y="1082954"/>
                </a:lnTo>
                <a:lnTo>
                  <a:pt x="2760586" y="1086332"/>
                </a:lnTo>
                <a:lnTo>
                  <a:pt x="2763355" y="1087729"/>
                </a:lnTo>
                <a:lnTo>
                  <a:pt x="2764129" y="1088021"/>
                </a:lnTo>
                <a:lnTo>
                  <a:pt x="2765044" y="1088186"/>
                </a:lnTo>
                <a:lnTo>
                  <a:pt x="2767977" y="1088186"/>
                </a:lnTo>
                <a:lnTo>
                  <a:pt x="2770124" y="1086954"/>
                </a:lnTo>
                <a:lnTo>
                  <a:pt x="2771051" y="1084795"/>
                </a:lnTo>
                <a:lnTo>
                  <a:pt x="2772435" y="1081862"/>
                </a:lnTo>
                <a:close/>
              </a:path>
              <a:path w="10356215" h="2386329" extrusionOk="0">
                <a:moveTo>
                  <a:pt x="2801378" y="2306739"/>
                </a:moveTo>
                <a:lnTo>
                  <a:pt x="2799842" y="2303945"/>
                </a:lnTo>
                <a:lnTo>
                  <a:pt x="2798457" y="2301036"/>
                </a:lnTo>
                <a:lnTo>
                  <a:pt x="2794914" y="2299944"/>
                </a:lnTo>
                <a:lnTo>
                  <a:pt x="2792145" y="2301329"/>
                </a:lnTo>
                <a:lnTo>
                  <a:pt x="2789212" y="2302891"/>
                </a:lnTo>
                <a:lnTo>
                  <a:pt x="2788145" y="2306256"/>
                </a:lnTo>
                <a:lnTo>
                  <a:pt x="2789682" y="2309190"/>
                </a:lnTo>
                <a:lnTo>
                  <a:pt x="2790609" y="2311209"/>
                </a:lnTo>
                <a:lnTo>
                  <a:pt x="2792603" y="2312276"/>
                </a:lnTo>
                <a:lnTo>
                  <a:pt x="2795689" y="2312276"/>
                </a:lnTo>
                <a:lnTo>
                  <a:pt x="2796603" y="2312111"/>
                </a:lnTo>
                <a:lnTo>
                  <a:pt x="2797378" y="2311654"/>
                </a:lnTo>
                <a:lnTo>
                  <a:pt x="2800299" y="2310269"/>
                </a:lnTo>
                <a:lnTo>
                  <a:pt x="2801378" y="2306739"/>
                </a:lnTo>
                <a:close/>
              </a:path>
              <a:path w="10356215" h="2386329" extrusionOk="0">
                <a:moveTo>
                  <a:pt x="2803537" y="1097280"/>
                </a:moveTo>
                <a:lnTo>
                  <a:pt x="2802458" y="1093724"/>
                </a:lnTo>
                <a:lnTo>
                  <a:pt x="2799537" y="1092339"/>
                </a:lnTo>
                <a:lnTo>
                  <a:pt x="2796756" y="1090968"/>
                </a:lnTo>
                <a:lnTo>
                  <a:pt x="2793225" y="1092034"/>
                </a:lnTo>
                <a:lnTo>
                  <a:pt x="2791841" y="1094828"/>
                </a:lnTo>
                <a:lnTo>
                  <a:pt x="2790291" y="1097749"/>
                </a:lnTo>
                <a:lnTo>
                  <a:pt x="2791371" y="1101128"/>
                </a:lnTo>
                <a:lnTo>
                  <a:pt x="2794304" y="1102664"/>
                </a:lnTo>
                <a:lnTo>
                  <a:pt x="2795066" y="1103147"/>
                </a:lnTo>
                <a:lnTo>
                  <a:pt x="2795994" y="1103287"/>
                </a:lnTo>
                <a:lnTo>
                  <a:pt x="2799067" y="1103287"/>
                </a:lnTo>
                <a:lnTo>
                  <a:pt x="2801074" y="1102220"/>
                </a:lnTo>
                <a:lnTo>
                  <a:pt x="2802153" y="1100201"/>
                </a:lnTo>
                <a:lnTo>
                  <a:pt x="2803537" y="1097280"/>
                </a:lnTo>
                <a:close/>
              </a:path>
              <a:path w="10356215" h="2386329" extrusionOk="0">
                <a:moveTo>
                  <a:pt x="2831858" y="2289772"/>
                </a:moveTo>
                <a:lnTo>
                  <a:pt x="2830169" y="2286990"/>
                </a:lnTo>
                <a:lnTo>
                  <a:pt x="2828633" y="2284234"/>
                </a:lnTo>
                <a:lnTo>
                  <a:pt x="2825089" y="2283295"/>
                </a:lnTo>
                <a:lnTo>
                  <a:pt x="2822321" y="2285009"/>
                </a:lnTo>
                <a:lnTo>
                  <a:pt x="2819539" y="2286533"/>
                </a:lnTo>
                <a:lnTo>
                  <a:pt x="2818625" y="2290089"/>
                </a:lnTo>
                <a:lnTo>
                  <a:pt x="2820162" y="2292858"/>
                </a:lnTo>
                <a:lnTo>
                  <a:pt x="2821241" y="2294699"/>
                </a:lnTo>
                <a:lnTo>
                  <a:pt x="2823235" y="2295791"/>
                </a:lnTo>
                <a:lnTo>
                  <a:pt x="2826169" y="2295791"/>
                </a:lnTo>
                <a:lnTo>
                  <a:pt x="2827236" y="2295474"/>
                </a:lnTo>
                <a:lnTo>
                  <a:pt x="2828163" y="2295004"/>
                </a:lnTo>
                <a:lnTo>
                  <a:pt x="2830779" y="2293328"/>
                </a:lnTo>
                <a:lnTo>
                  <a:pt x="2831858" y="2289772"/>
                </a:lnTo>
                <a:close/>
              </a:path>
              <a:path w="10356215" h="2386329" extrusionOk="0">
                <a:moveTo>
                  <a:pt x="2833865" y="1114221"/>
                </a:moveTo>
                <a:lnTo>
                  <a:pt x="2832938" y="1110856"/>
                </a:lnTo>
                <a:lnTo>
                  <a:pt x="2830169" y="1109141"/>
                </a:lnTo>
                <a:lnTo>
                  <a:pt x="2827401" y="1107605"/>
                </a:lnTo>
                <a:lnTo>
                  <a:pt x="2823857" y="1108519"/>
                </a:lnTo>
                <a:lnTo>
                  <a:pt x="2822321" y="1111300"/>
                </a:lnTo>
                <a:lnTo>
                  <a:pt x="2820619" y="1113917"/>
                </a:lnTo>
                <a:lnTo>
                  <a:pt x="2821546" y="1117460"/>
                </a:lnTo>
                <a:lnTo>
                  <a:pt x="2824315" y="1119162"/>
                </a:lnTo>
                <a:lnTo>
                  <a:pt x="2825242" y="1119619"/>
                </a:lnTo>
                <a:lnTo>
                  <a:pt x="2826321" y="1119924"/>
                </a:lnTo>
                <a:lnTo>
                  <a:pt x="2829242" y="1119924"/>
                </a:lnTo>
                <a:lnTo>
                  <a:pt x="2831084" y="1118844"/>
                </a:lnTo>
                <a:lnTo>
                  <a:pt x="2832316" y="1117015"/>
                </a:lnTo>
                <a:lnTo>
                  <a:pt x="2833865" y="1114221"/>
                </a:lnTo>
                <a:close/>
              </a:path>
              <a:path w="10356215" h="2386329" extrusionOk="0">
                <a:moveTo>
                  <a:pt x="2861411" y="2271445"/>
                </a:moveTo>
                <a:lnTo>
                  <a:pt x="2859570" y="2268651"/>
                </a:lnTo>
                <a:lnTo>
                  <a:pt x="2857881" y="2266035"/>
                </a:lnTo>
                <a:lnTo>
                  <a:pt x="2854337" y="2265261"/>
                </a:lnTo>
                <a:lnTo>
                  <a:pt x="2851721" y="2266975"/>
                </a:lnTo>
                <a:lnTo>
                  <a:pt x="2848953" y="2268651"/>
                </a:lnTo>
                <a:lnTo>
                  <a:pt x="2848178" y="2272207"/>
                </a:lnTo>
                <a:lnTo>
                  <a:pt x="2849867" y="2274976"/>
                </a:lnTo>
                <a:lnTo>
                  <a:pt x="2851099" y="2276691"/>
                </a:lnTo>
                <a:lnTo>
                  <a:pt x="2852953" y="2277592"/>
                </a:lnTo>
                <a:lnTo>
                  <a:pt x="2855874" y="2277592"/>
                </a:lnTo>
                <a:lnTo>
                  <a:pt x="2856954" y="2277300"/>
                </a:lnTo>
                <a:lnTo>
                  <a:pt x="2857881" y="2276691"/>
                </a:lnTo>
                <a:lnTo>
                  <a:pt x="2860649" y="2274976"/>
                </a:lnTo>
                <a:lnTo>
                  <a:pt x="2861411" y="2271445"/>
                </a:lnTo>
                <a:close/>
              </a:path>
              <a:path w="10356215" h="2386329" extrusionOk="0">
                <a:moveTo>
                  <a:pt x="2863265" y="1132890"/>
                </a:moveTo>
                <a:lnTo>
                  <a:pt x="2862491" y="1129195"/>
                </a:lnTo>
                <a:lnTo>
                  <a:pt x="2859875" y="1127480"/>
                </a:lnTo>
                <a:lnTo>
                  <a:pt x="2857258" y="1125626"/>
                </a:lnTo>
                <a:lnTo>
                  <a:pt x="2853563" y="1126401"/>
                </a:lnTo>
                <a:lnTo>
                  <a:pt x="2851874" y="1129195"/>
                </a:lnTo>
                <a:lnTo>
                  <a:pt x="2850184" y="1131798"/>
                </a:lnTo>
                <a:lnTo>
                  <a:pt x="2850794" y="1135341"/>
                </a:lnTo>
                <a:lnTo>
                  <a:pt x="2854490" y="1137805"/>
                </a:lnTo>
                <a:lnTo>
                  <a:pt x="2855569" y="1138123"/>
                </a:lnTo>
                <a:lnTo>
                  <a:pt x="2858643" y="1138123"/>
                </a:lnTo>
                <a:lnTo>
                  <a:pt x="2860497" y="1137183"/>
                </a:lnTo>
                <a:lnTo>
                  <a:pt x="2863265" y="1132890"/>
                </a:lnTo>
                <a:close/>
              </a:path>
              <a:path w="10356215" h="2386329" extrusionOk="0">
                <a:moveTo>
                  <a:pt x="2889897" y="2251392"/>
                </a:moveTo>
                <a:lnTo>
                  <a:pt x="2888043" y="2248941"/>
                </a:lnTo>
                <a:lnTo>
                  <a:pt x="2886202" y="2246325"/>
                </a:lnTo>
                <a:lnTo>
                  <a:pt x="2882506" y="2245715"/>
                </a:lnTo>
                <a:lnTo>
                  <a:pt x="2880042" y="2247544"/>
                </a:lnTo>
                <a:lnTo>
                  <a:pt x="2877426" y="2249398"/>
                </a:lnTo>
                <a:lnTo>
                  <a:pt x="2876804" y="2253094"/>
                </a:lnTo>
                <a:lnTo>
                  <a:pt x="2878658" y="2255558"/>
                </a:lnTo>
                <a:lnTo>
                  <a:pt x="2879890" y="2257272"/>
                </a:lnTo>
                <a:lnTo>
                  <a:pt x="2881579" y="2258034"/>
                </a:lnTo>
                <a:lnTo>
                  <a:pt x="2884513" y="2258034"/>
                </a:lnTo>
                <a:lnTo>
                  <a:pt x="2885744" y="2257717"/>
                </a:lnTo>
                <a:lnTo>
                  <a:pt x="2889275" y="2255101"/>
                </a:lnTo>
                <a:lnTo>
                  <a:pt x="2889897" y="2251392"/>
                </a:lnTo>
                <a:close/>
              </a:path>
              <a:path w="10356215" h="2386329" extrusionOk="0">
                <a:moveTo>
                  <a:pt x="2891739" y="1152766"/>
                </a:moveTo>
                <a:lnTo>
                  <a:pt x="2891129" y="1149070"/>
                </a:lnTo>
                <a:lnTo>
                  <a:pt x="2888513" y="1147203"/>
                </a:lnTo>
                <a:lnTo>
                  <a:pt x="2886049" y="1145362"/>
                </a:lnTo>
                <a:lnTo>
                  <a:pt x="2882354" y="1145971"/>
                </a:lnTo>
                <a:lnTo>
                  <a:pt x="2880499" y="1148588"/>
                </a:lnTo>
                <a:lnTo>
                  <a:pt x="2878658" y="1151064"/>
                </a:lnTo>
                <a:lnTo>
                  <a:pt x="2879267" y="1154772"/>
                </a:lnTo>
                <a:lnTo>
                  <a:pt x="2881731" y="1156627"/>
                </a:lnTo>
                <a:lnTo>
                  <a:pt x="2882811" y="1157389"/>
                </a:lnTo>
                <a:lnTo>
                  <a:pt x="2884043" y="1157681"/>
                </a:lnTo>
                <a:lnTo>
                  <a:pt x="2886964" y="1157681"/>
                </a:lnTo>
                <a:lnTo>
                  <a:pt x="2888665" y="1156919"/>
                </a:lnTo>
                <a:lnTo>
                  <a:pt x="2889897" y="1155395"/>
                </a:lnTo>
                <a:lnTo>
                  <a:pt x="2891739" y="1152766"/>
                </a:lnTo>
                <a:close/>
              </a:path>
              <a:path w="10356215" h="2386329" extrusionOk="0">
                <a:moveTo>
                  <a:pt x="2917444" y="2230132"/>
                </a:moveTo>
                <a:lnTo>
                  <a:pt x="2915450" y="2227681"/>
                </a:lnTo>
                <a:lnTo>
                  <a:pt x="2913443" y="2225040"/>
                </a:lnTo>
                <a:lnTo>
                  <a:pt x="2909913" y="2224735"/>
                </a:lnTo>
                <a:lnTo>
                  <a:pt x="2907284" y="2226741"/>
                </a:lnTo>
                <a:lnTo>
                  <a:pt x="2904833" y="2228748"/>
                </a:lnTo>
                <a:lnTo>
                  <a:pt x="2904515" y="2232304"/>
                </a:lnTo>
                <a:lnTo>
                  <a:pt x="2906369" y="2234768"/>
                </a:lnTo>
                <a:lnTo>
                  <a:pt x="2907601" y="2236292"/>
                </a:lnTo>
                <a:lnTo>
                  <a:pt x="2909290" y="2236914"/>
                </a:lnTo>
                <a:lnTo>
                  <a:pt x="2912211" y="2236914"/>
                </a:lnTo>
                <a:lnTo>
                  <a:pt x="2913443" y="2236597"/>
                </a:lnTo>
                <a:lnTo>
                  <a:pt x="2914523" y="2235682"/>
                </a:lnTo>
                <a:lnTo>
                  <a:pt x="2916986" y="2233676"/>
                </a:lnTo>
                <a:lnTo>
                  <a:pt x="2917444" y="2230132"/>
                </a:lnTo>
                <a:close/>
              </a:path>
              <a:path w="10356215" h="2386329" extrusionOk="0">
                <a:moveTo>
                  <a:pt x="2919145" y="1174178"/>
                </a:moveTo>
                <a:lnTo>
                  <a:pt x="2918676" y="1170470"/>
                </a:lnTo>
                <a:lnTo>
                  <a:pt x="2913748" y="1166469"/>
                </a:lnTo>
                <a:lnTo>
                  <a:pt x="2910217" y="1166952"/>
                </a:lnTo>
                <a:lnTo>
                  <a:pt x="2908211" y="1169403"/>
                </a:lnTo>
                <a:lnTo>
                  <a:pt x="2906064" y="1171867"/>
                </a:lnTo>
                <a:lnTo>
                  <a:pt x="2906522" y="1175562"/>
                </a:lnTo>
                <a:lnTo>
                  <a:pt x="2908985" y="1177569"/>
                </a:lnTo>
                <a:lnTo>
                  <a:pt x="2910065" y="1178331"/>
                </a:lnTo>
                <a:lnTo>
                  <a:pt x="2911297" y="1178801"/>
                </a:lnTo>
                <a:lnTo>
                  <a:pt x="2914370" y="1178801"/>
                </a:lnTo>
                <a:lnTo>
                  <a:pt x="2916059" y="1178026"/>
                </a:lnTo>
                <a:lnTo>
                  <a:pt x="2917139" y="1176655"/>
                </a:lnTo>
                <a:lnTo>
                  <a:pt x="2919145" y="1174178"/>
                </a:lnTo>
                <a:close/>
              </a:path>
              <a:path w="10356215" h="2386329" extrusionOk="0">
                <a:moveTo>
                  <a:pt x="2943771" y="2207336"/>
                </a:moveTo>
                <a:lnTo>
                  <a:pt x="2941777" y="2205012"/>
                </a:lnTo>
                <a:lnTo>
                  <a:pt x="2939618" y="2202713"/>
                </a:lnTo>
                <a:lnTo>
                  <a:pt x="2935922" y="2202396"/>
                </a:lnTo>
                <a:lnTo>
                  <a:pt x="2933611" y="2204567"/>
                </a:lnTo>
                <a:lnTo>
                  <a:pt x="2931147" y="2206701"/>
                </a:lnTo>
                <a:lnTo>
                  <a:pt x="2930995" y="2210244"/>
                </a:lnTo>
                <a:lnTo>
                  <a:pt x="2933001" y="2212721"/>
                </a:lnTo>
                <a:lnTo>
                  <a:pt x="2934233" y="2213953"/>
                </a:lnTo>
                <a:lnTo>
                  <a:pt x="2935770" y="2214562"/>
                </a:lnTo>
                <a:lnTo>
                  <a:pt x="2938843" y="2214562"/>
                </a:lnTo>
                <a:lnTo>
                  <a:pt x="2940075" y="2214105"/>
                </a:lnTo>
                <a:lnTo>
                  <a:pt x="2941307" y="2213178"/>
                </a:lnTo>
                <a:lnTo>
                  <a:pt x="2941155" y="2213178"/>
                </a:lnTo>
                <a:lnTo>
                  <a:pt x="2943618" y="2211032"/>
                </a:lnTo>
                <a:lnTo>
                  <a:pt x="2943771" y="2207336"/>
                </a:lnTo>
                <a:close/>
              </a:path>
              <a:path w="10356215" h="2386329" extrusionOk="0">
                <a:moveTo>
                  <a:pt x="2945473" y="1196987"/>
                </a:moveTo>
                <a:lnTo>
                  <a:pt x="2945155" y="1193304"/>
                </a:lnTo>
                <a:lnTo>
                  <a:pt x="2942844" y="1191133"/>
                </a:lnTo>
                <a:lnTo>
                  <a:pt x="2940545" y="1189126"/>
                </a:lnTo>
                <a:lnTo>
                  <a:pt x="2936849" y="1189278"/>
                </a:lnTo>
                <a:lnTo>
                  <a:pt x="2934690" y="1191590"/>
                </a:lnTo>
                <a:lnTo>
                  <a:pt x="2932531" y="1194066"/>
                </a:lnTo>
                <a:lnTo>
                  <a:pt x="2932849" y="1197597"/>
                </a:lnTo>
                <a:lnTo>
                  <a:pt x="2935147" y="1199769"/>
                </a:lnTo>
                <a:lnTo>
                  <a:pt x="2936227" y="1200835"/>
                </a:lnTo>
                <a:lnTo>
                  <a:pt x="2937611" y="1201293"/>
                </a:lnTo>
                <a:lnTo>
                  <a:pt x="2940545" y="1201293"/>
                </a:lnTo>
                <a:lnTo>
                  <a:pt x="2942082" y="1200683"/>
                </a:lnTo>
                <a:lnTo>
                  <a:pt x="2943314" y="1199299"/>
                </a:lnTo>
                <a:lnTo>
                  <a:pt x="2945473" y="1196987"/>
                </a:lnTo>
                <a:close/>
              </a:path>
              <a:path w="10356215" h="2386329" extrusionOk="0">
                <a:moveTo>
                  <a:pt x="2969018" y="2183282"/>
                </a:moveTo>
                <a:lnTo>
                  <a:pt x="2964548" y="2178812"/>
                </a:lnTo>
                <a:lnTo>
                  <a:pt x="2960865" y="2178812"/>
                </a:lnTo>
                <a:lnTo>
                  <a:pt x="2958554" y="2180983"/>
                </a:lnTo>
                <a:lnTo>
                  <a:pt x="2956395" y="2183282"/>
                </a:lnTo>
                <a:lnTo>
                  <a:pt x="2956242" y="2186978"/>
                </a:lnTo>
                <a:lnTo>
                  <a:pt x="2958554" y="2189149"/>
                </a:lnTo>
                <a:lnTo>
                  <a:pt x="2959633" y="2190369"/>
                </a:lnTo>
                <a:lnTo>
                  <a:pt x="2961170" y="2190991"/>
                </a:lnTo>
                <a:lnTo>
                  <a:pt x="2964091" y="2190991"/>
                </a:lnTo>
                <a:lnTo>
                  <a:pt x="2965627" y="2190369"/>
                </a:lnTo>
                <a:lnTo>
                  <a:pt x="2969018" y="2186978"/>
                </a:lnTo>
                <a:lnTo>
                  <a:pt x="2969018" y="2183282"/>
                </a:lnTo>
                <a:close/>
              </a:path>
              <a:path w="10356215" h="2386329" extrusionOk="0">
                <a:moveTo>
                  <a:pt x="2970555" y="1217485"/>
                </a:moveTo>
                <a:lnTo>
                  <a:pt x="2968244" y="1215186"/>
                </a:lnTo>
                <a:lnTo>
                  <a:pt x="2965945" y="1212850"/>
                </a:lnTo>
                <a:lnTo>
                  <a:pt x="2962249" y="1212850"/>
                </a:lnTo>
                <a:lnTo>
                  <a:pt x="2960090" y="1215186"/>
                </a:lnTo>
                <a:lnTo>
                  <a:pt x="2957779" y="1217485"/>
                </a:lnTo>
                <a:lnTo>
                  <a:pt x="2957931" y="1221181"/>
                </a:lnTo>
                <a:lnTo>
                  <a:pt x="2960090" y="1223340"/>
                </a:lnTo>
                <a:lnTo>
                  <a:pt x="2961322" y="1224419"/>
                </a:lnTo>
                <a:lnTo>
                  <a:pt x="2962706" y="1225029"/>
                </a:lnTo>
                <a:lnTo>
                  <a:pt x="2965627" y="1225029"/>
                </a:lnTo>
                <a:lnTo>
                  <a:pt x="2967177" y="1224419"/>
                </a:lnTo>
                <a:lnTo>
                  <a:pt x="2970555" y="1221041"/>
                </a:lnTo>
                <a:lnTo>
                  <a:pt x="2970555" y="1217485"/>
                </a:lnTo>
                <a:close/>
              </a:path>
              <a:path w="10356215" h="2386329" extrusionOk="0">
                <a:moveTo>
                  <a:pt x="2993186" y="2161717"/>
                </a:moveTo>
                <a:lnTo>
                  <a:pt x="2993034" y="2158161"/>
                </a:lnTo>
                <a:lnTo>
                  <a:pt x="2990570" y="2156002"/>
                </a:lnTo>
                <a:lnTo>
                  <a:pt x="2988259" y="2153691"/>
                </a:lnTo>
                <a:lnTo>
                  <a:pt x="2984563" y="2153856"/>
                </a:lnTo>
                <a:lnTo>
                  <a:pt x="2982417" y="2156307"/>
                </a:lnTo>
                <a:lnTo>
                  <a:pt x="2980258" y="2158619"/>
                </a:lnTo>
                <a:lnTo>
                  <a:pt x="2980410" y="2162340"/>
                </a:lnTo>
                <a:lnTo>
                  <a:pt x="2983954" y="2165413"/>
                </a:lnTo>
                <a:lnTo>
                  <a:pt x="2985338" y="2166035"/>
                </a:lnTo>
                <a:lnTo>
                  <a:pt x="2988259" y="2166035"/>
                </a:lnTo>
                <a:lnTo>
                  <a:pt x="2989796" y="2165248"/>
                </a:lnTo>
                <a:lnTo>
                  <a:pt x="2991027" y="2164016"/>
                </a:lnTo>
                <a:lnTo>
                  <a:pt x="2991027" y="2164181"/>
                </a:lnTo>
                <a:lnTo>
                  <a:pt x="2991167" y="2164016"/>
                </a:lnTo>
                <a:lnTo>
                  <a:pt x="2993186" y="2161717"/>
                </a:lnTo>
                <a:close/>
              </a:path>
              <a:path w="10356215" h="2386329" extrusionOk="0">
                <a:moveTo>
                  <a:pt x="2994571" y="1242771"/>
                </a:moveTo>
                <a:lnTo>
                  <a:pt x="2992412" y="1240447"/>
                </a:lnTo>
                <a:lnTo>
                  <a:pt x="2990265" y="1237970"/>
                </a:lnTo>
                <a:lnTo>
                  <a:pt x="2986570" y="1237818"/>
                </a:lnTo>
                <a:lnTo>
                  <a:pt x="2981947" y="1242148"/>
                </a:lnTo>
                <a:lnTo>
                  <a:pt x="2981795" y="1245831"/>
                </a:lnTo>
                <a:lnTo>
                  <a:pt x="2983954" y="1248143"/>
                </a:lnTo>
                <a:lnTo>
                  <a:pt x="2985033" y="1249375"/>
                </a:lnTo>
                <a:lnTo>
                  <a:pt x="2986570" y="1249997"/>
                </a:lnTo>
                <a:lnTo>
                  <a:pt x="2989491" y="1249997"/>
                </a:lnTo>
                <a:lnTo>
                  <a:pt x="2990875" y="1249540"/>
                </a:lnTo>
                <a:lnTo>
                  <a:pt x="2992107" y="1248625"/>
                </a:lnTo>
                <a:lnTo>
                  <a:pt x="2994418" y="1246454"/>
                </a:lnTo>
                <a:lnTo>
                  <a:pt x="2994571" y="1242771"/>
                </a:lnTo>
                <a:close/>
              </a:path>
              <a:path w="10356215" h="2386329" extrusionOk="0">
                <a:moveTo>
                  <a:pt x="3015970" y="2135213"/>
                </a:moveTo>
                <a:lnTo>
                  <a:pt x="3015513" y="2131657"/>
                </a:lnTo>
                <a:lnTo>
                  <a:pt x="3010738" y="2127504"/>
                </a:lnTo>
                <a:lnTo>
                  <a:pt x="3007042" y="2127961"/>
                </a:lnTo>
                <a:lnTo>
                  <a:pt x="3003042" y="2132888"/>
                </a:lnTo>
                <a:lnTo>
                  <a:pt x="3003346" y="2136432"/>
                </a:lnTo>
                <a:lnTo>
                  <a:pt x="3005810" y="2138451"/>
                </a:lnTo>
                <a:lnTo>
                  <a:pt x="3006890" y="2139365"/>
                </a:lnTo>
                <a:lnTo>
                  <a:pt x="3008122" y="2139835"/>
                </a:lnTo>
                <a:lnTo>
                  <a:pt x="3011043" y="2139835"/>
                </a:lnTo>
                <a:lnTo>
                  <a:pt x="3012744" y="2139061"/>
                </a:lnTo>
                <a:lnTo>
                  <a:pt x="3013964" y="2137664"/>
                </a:lnTo>
                <a:lnTo>
                  <a:pt x="3015970" y="2135213"/>
                </a:lnTo>
                <a:close/>
              </a:path>
              <a:path w="10356215" h="2386329" extrusionOk="0">
                <a:moveTo>
                  <a:pt x="3017355" y="1269263"/>
                </a:moveTo>
                <a:lnTo>
                  <a:pt x="3015348" y="1266799"/>
                </a:lnTo>
                <a:lnTo>
                  <a:pt x="3013202" y="1264323"/>
                </a:lnTo>
                <a:lnTo>
                  <a:pt x="3009658" y="1264031"/>
                </a:lnTo>
                <a:lnTo>
                  <a:pt x="3004731" y="1268031"/>
                </a:lnTo>
                <a:lnTo>
                  <a:pt x="3004426" y="1271739"/>
                </a:lnTo>
                <a:lnTo>
                  <a:pt x="3006433" y="1274203"/>
                </a:lnTo>
                <a:lnTo>
                  <a:pt x="3007499" y="1275588"/>
                </a:lnTo>
                <a:lnTo>
                  <a:pt x="3009201" y="1276210"/>
                </a:lnTo>
                <a:lnTo>
                  <a:pt x="3012122" y="1276210"/>
                </a:lnTo>
                <a:lnTo>
                  <a:pt x="3013354" y="1275892"/>
                </a:lnTo>
                <a:lnTo>
                  <a:pt x="3014586" y="1274978"/>
                </a:lnTo>
                <a:lnTo>
                  <a:pt x="3017050" y="1272971"/>
                </a:lnTo>
                <a:lnTo>
                  <a:pt x="3017355" y="1269263"/>
                </a:lnTo>
                <a:close/>
              </a:path>
              <a:path w="10356215" h="2386329" extrusionOk="0">
                <a:moveTo>
                  <a:pt x="3037370" y="2107628"/>
                </a:moveTo>
                <a:lnTo>
                  <a:pt x="3036747" y="2104072"/>
                </a:lnTo>
                <a:lnTo>
                  <a:pt x="3034284" y="2102218"/>
                </a:lnTo>
                <a:lnTo>
                  <a:pt x="3031667" y="2100211"/>
                </a:lnTo>
                <a:lnTo>
                  <a:pt x="3028137" y="2100834"/>
                </a:lnTo>
                <a:lnTo>
                  <a:pt x="3026283" y="2103310"/>
                </a:lnTo>
                <a:lnTo>
                  <a:pt x="3024289" y="2105914"/>
                </a:lnTo>
                <a:lnTo>
                  <a:pt x="3024898" y="2109457"/>
                </a:lnTo>
                <a:lnTo>
                  <a:pt x="3027362" y="2111476"/>
                </a:lnTo>
                <a:lnTo>
                  <a:pt x="3028442" y="2112251"/>
                </a:lnTo>
                <a:lnTo>
                  <a:pt x="3029674" y="2112543"/>
                </a:lnTo>
                <a:lnTo>
                  <a:pt x="3032595" y="2112543"/>
                </a:lnTo>
                <a:lnTo>
                  <a:pt x="3034284" y="2111768"/>
                </a:lnTo>
                <a:lnTo>
                  <a:pt x="3035516" y="2110244"/>
                </a:lnTo>
                <a:lnTo>
                  <a:pt x="3037370" y="2107628"/>
                </a:lnTo>
                <a:close/>
              </a:path>
              <a:path w="10356215" h="2386329" extrusionOk="0">
                <a:moveTo>
                  <a:pt x="3038754" y="1297000"/>
                </a:moveTo>
                <a:lnTo>
                  <a:pt x="3036747" y="1294384"/>
                </a:lnTo>
                <a:lnTo>
                  <a:pt x="3034906" y="1291920"/>
                </a:lnTo>
                <a:lnTo>
                  <a:pt x="3031210" y="1291297"/>
                </a:lnTo>
                <a:lnTo>
                  <a:pt x="3026130" y="1295146"/>
                </a:lnTo>
                <a:lnTo>
                  <a:pt x="3025673" y="1298714"/>
                </a:lnTo>
                <a:lnTo>
                  <a:pt x="3028594" y="1302854"/>
                </a:lnTo>
                <a:lnTo>
                  <a:pt x="3030436" y="1303629"/>
                </a:lnTo>
                <a:lnTo>
                  <a:pt x="3033369" y="1303629"/>
                </a:lnTo>
                <a:lnTo>
                  <a:pt x="3034601" y="1303185"/>
                </a:lnTo>
                <a:lnTo>
                  <a:pt x="3035516" y="1302410"/>
                </a:lnTo>
                <a:lnTo>
                  <a:pt x="3038144" y="1300556"/>
                </a:lnTo>
                <a:lnTo>
                  <a:pt x="3038754" y="1297000"/>
                </a:lnTo>
                <a:close/>
              </a:path>
              <a:path w="10356215" h="2386329" extrusionOk="0">
                <a:moveTo>
                  <a:pt x="3057385" y="2079104"/>
                </a:moveTo>
                <a:lnTo>
                  <a:pt x="3056610" y="2075573"/>
                </a:lnTo>
                <a:lnTo>
                  <a:pt x="3053994" y="2073719"/>
                </a:lnTo>
                <a:lnTo>
                  <a:pt x="3051378" y="2072017"/>
                </a:lnTo>
                <a:lnTo>
                  <a:pt x="3047835" y="2072627"/>
                </a:lnTo>
                <a:lnTo>
                  <a:pt x="3045993" y="2075256"/>
                </a:lnTo>
                <a:lnTo>
                  <a:pt x="3045866" y="2075573"/>
                </a:lnTo>
                <a:lnTo>
                  <a:pt x="3044139" y="2078024"/>
                </a:lnTo>
                <a:lnTo>
                  <a:pt x="3044914" y="2081568"/>
                </a:lnTo>
                <a:lnTo>
                  <a:pt x="3047530" y="2083282"/>
                </a:lnTo>
                <a:lnTo>
                  <a:pt x="3048609" y="2084044"/>
                </a:lnTo>
                <a:lnTo>
                  <a:pt x="3049689" y="2084336"/>
                </a:lnTo>
                <a:lnTo>
                  <a:pt x="3052610" y="2084336"/>
                </a:lnTo>
                <a:lnTo>
                  <a:pt x="3054451" y="2083422"/>
                </a:lnTo>
                <a:lnTo>
                  <a:pt x="3055632" y="2081568"/>
                </a:lnTo>
                <a:lnTo>
                  <a:pt x="3057385" y="2079104"/>
                </a:lnTo>
                <a:close/>
              </a:path>
              <a:path w="10356215" h="2386329" extrusionOk="0">
                <a:moveTo>
                  <a:pt x="3058617" y="1325676"/>
                </a:moveTo>
                <a:lnTo>
                  <a:pt x="3056915" y="1323060"/>
                </a:lnTo>
                <a:lnTo>
                  <a:pt x="3055074" y="1320444"/>
                </a:lnTo>
                <a:lnTo>
                  <a:pt x="3051530" y="1319657"/>
                </a:lnTo>
                <a:lnTo>
                  <a:pt x="3048914" y="1321346"/>
                </a:lnTo>
                <a:lnTo>
                  <a:pt x="3046145" y="1323200"/>
                </a:lnTo>
                <a:lnTo>
                  <a:pt x="3045523" y="1326743"/>
                </a:lnTo>
                <a:lnTo>
                  <a:pt x="3048304" y="1331061"/>
                </a:lnTo>
                <a:lnTo>
                  <a:pt x="3050146" y="1332001"/>
                </a:lnTo>
                <a:lnTo>
                  <a:pt x="3053219" y="1332001"/>
                </a:lnTo>
                <a:lnTo>
                  <a:pt x="3054299" y="1331671"/>
                </a:lnTo>
                <a:lnTo>
                  <a:pt x="3055226" y="1331061"/>
                </a:lnTo>
                <a:lnTo>
                  <a:pt x="3057842" y="1329207"/>
                </a:lnTo>
                <a:lnTo>
                  <a:pt x="3058617" y="1325676"/>
                </a:lnTo>
                <a:close/>
              </a:path>
              <a:path w="10356215" h="2386329" extrusionOk="0">
                <a:moveTo>
                  <a:pt x="3075851" y="2049513"/>
                </a:moveTo>
                <a:lnTo>
                  <a:pt x="3074924" y="2045982"/>
                </a:lnTo>
                <a:lnTo>
                  <a:pt x="3072307" y="2044268"/>
                </a:lnTo>
                <a:lnTo>
                  <a:pt x="3069539" y="2042579"/>
                </a:lnTo>
                <a:lnTo>
                  <a:pt x="3065996" y="2043518"/>
                </a:lnTo>
                <a:lnTo>
                  <a:pt x="3062617" y="2049056"/>
                </a:lnTo>
                <a:lnTo>
                  <a:pt x="3063544" y="2052599"/>
                </a:lnTo>
                <a:lnTo>
                  <a:pt x="3066313" y="2054136"/>
                </a:lnTo>
                <a:lnTo>
                  <a:pt x="3067227" y="2054758"/>
                </a:lnTo>
                <a:lnTo>
                  <a:pt x="3068307" y="2055075"/>
                </a:lnTo>
                <a:lnTo>
                  <a:pt x="3071241" y="2055075"/>
                </a:lnTo>
                <a:lnTo>
                  <a:pt x="3073235" y="2053983"/>
                </a:lnTo>
                <a:lnTo>
                  <a:pt x="3074314" y="2052281"/>
                </a:lnTo>
                <a:lnTo>
                  <a:pt x="3075851" y="2049513"/>
                </a:lnTo>
                <a:close/>
              </a:path>
              <a:path w="10356215" h="2386329" extrusionOk="0">
                <a:moveTo>
                  <a:pt x="3077083" y="1355407"/>
                </a:moveTo>
                <a:lnTo>
                  <a:pt x="3075394" y="1352651"/>
                </a:lnTo>
                <a:lnTo>
                  <a:pt x="3073857" y="1349857"/>
                </a:lnTo>
                <a:lnTo>
                  <a:pt x="3070314" y="1348930"/>
                </a:lnTo>
                <a:lnTo>
                  <a:pt x="3067545" y="1350645"/>
                </a:lnTo>
                <a:lnTo>
                  <a:pt x="3064764" y="1352321"/>
                </a:lnTo>
                <a:lnTo>
                  <a:pt x="3063849" y="1355725"/>
                </a:lnTo>
                <a:lnTo>
                  <a:pt x="3065538" y="1358493"/>
                </a:lnTo>
                <a:lnTo>
                  <a:pt x="3066618" y="1360347"/>
                </a:lnTo>
                <a:lnTo>
                  <a:pt x="3068459" y="1361414"/>
                </a:lnTo>
                <a:lnTo>
                  <a:pt x="3071545" y="1361414"/>
                </a:lnTo>
                <a:lnTo>
                  <a:pt x="3072473" y="1361109"/>
                </a:lnTo>
                <a:lnTo>
                  <a:pt x="3073387" y="1360652"/>
                </a:lnTo>
                <a:lnTo>
                  <a:pt x="3076156" y="1358963"/>
                </a:lnTo>
                <a:lnTo>
                  <a:pt x="3077083" y="1355407"/>
                </a:lnTo>
                <a:close/>
              </a:path>
              <a:path w="10356215" h="2386329" extrusionOk="0">
                <a:moveTo>
                  <a:pt x="3092793" y="2019020"/>
                </a:moveTo>
                <a:lnTo>
                  <a:pt x="3091713" y="2015451"/>
                </a:lnTo>
                <a:lnTo>
                  <a:pt x="3088944" y="2013927"/>
                </a:lnTo>
                <a:lnTo>
                  <a:pt x="3086163" y="2012530"/>
                </a:lnTo>
                <a:lnTo>
                  <a:pt x="3082633" y="2013610"/>
                </a:lnTo>
                <a:lnTo>
                  <a:pt x="3081236" y="2016379"/>
                </a:lnTo>
                <a:lnTo>
                  <a:pt x="3079699" y="2019173"/>
                </a:lnTo>
                <a:lnTo>
                  <a:pt x="3080778" y="2022703"/>
                </a:lnTo>
                <a:lnTo>
                  <a:pt x="3083547" y="2024253"/>
                </a:lnTo>
                <a:lnTo>
                  <a:pt x="3084474" y="2024697"/>
                </a:lnTo>
                <a:lnTo>
                  <a:pt x="3085401" y="2024875"/>
                </a:lnTo>
                <a:lnTo>
                  <a:pt x="3088322" y="2024875"/>
                </a:lnTo>
                <a:lnTo>
                  <a:pt x="3090329" y="2023783"/>
                </a:lnTo>
                <a:lnTo>
                  <a:pt x="3091396" y="2021776"/>
                </a:lnTo>
                <a:lnTo>
                  <a:pt x="3092793" y="2019020"/>
                </a:lnTo>
                <a:close/>
              </a:path>
              <a:path w="10356215" h="2386329" extrusionOk="0">
                <a:moveTo>
                  <a:pt x="3094012" y="1386078"/>
                </a:moveTo>
                <a:lnTo>
                  <a:pt x="3092564" y="1383322"/>
                </a:lnTo>
                <a:lnTo>
                  <a:pt x="3092475" y="1383144"/>
                </a:lnTo>
                <a:lnTo>
                  <a:pt x="3092475" y="1383322"/>
                </a:lnTo>
                <a:lnTo>
                  <a:pt x="3090938" y="1380375"/>
                </a:lnTo>
                <a:lnTo>
                  <a:pt x="3087547" y="1379296"/>
                </a:lnTo>
                <a:lnTo>
                  <a:pt x="3084779" y="1380845"/>
                </a:lnTo>
                <a:lnTo>
                  <a:pt x="3081858" y="1382217"/>
                </a:lnTo>
                <a:lnTo>
                  <a:pt x="3080778" y="1385760"/>
                </a:lnTo>
                <a:lnTo>
                  <a:pt x="3083395" y="1390561"/>
                </a:lnTo>
                <a:lnTo>
                  <a:pt x="3085401" y="1391640"/>
                </a:lnTo>
                <a:lnTo>
                  <a:pt x="3088322" y="1391640"/>
                </a:lnTo>
                <a:lnTo>
                  <a:pt x="3089249" y="1391462"/>
                </a:lnTo>
                <a:lnTo>
                  <a:pt x="3090011" y="1391018"/>
                </a:lnTo>
                <a:lnTo>
                  <a:pt x="3092945" y="1389468"/>
                </a:lnTo>
                <a:lnTo>
                  <a:pt x="3094012" y="1386078"/>
                </a:lnTo>
                <a:close/>
              </a:path>
              <a:path w="10356215" h="2386329" extrusionOk="0">
                <a:moveTo>
                  <a:pt x="3108185" y="1987727"/>
                </a:moveTo>
                <a:lnTo>
                  <a:pt x="3106953" y="1984171"/>
                </a:lnTo>
                <a:lnTo>
                  <a:pt x="3104184" y="1982939"/>
                </a:lnTo>
                <a:lnTo>
                  <a:pt x="3101251" y="1981555"/>
                </a:lnTo>
                <a:lnTo>
                  <a:pt x="3097707" y="1982787"/>
                </a:lnTo>
                <a:lnTo>
                  <a:pt x="3096476" y="1985733"/>
                </a:lnTo>
                <a:lnTo>
                  <a:pt x="3095091" y="1988642"/>
                </a:lnTo>
                <a:lnTo>
                  <a:pt x="3096323" y="1992045"/>
                </a:lnTo>
                <a:lnTo>
                  <a:pt x="3099257" y="1993430"/>
                </a:lnTo>
                <a:lnTo>
                  <a:pt x="3100019" y="1993722"/>
                </a:lnTo>
                <a:lnTo>
                  <a:pt x="3100794" y="1993874"/>
                </a:lnTo>
                <a:lnTo>
                  <a:pt x="3103867" y="1993874"/>
                </a:lnTo>
                <a:lnTo>
                  <a:pt x="3105874" y="1992668"/>
                </a:lnTo>
                <a:lnTo>
                  <a:pt x="3106953" y="1990648"/>
                </a:lnTo>
                <a:lnTo>
                  <a:pt x="3108185" y="1987727"/>
                </a:lnTo>
                <a:close/>
              </a:path>
              <a:path w="10356215" h="2386329" extrusionOk="0">
                <a:moveTo>
                  <a:pt x="3109264" y="1417523"/>
                </a:moveTo>
                <a:lnTo>
                  <a:pt x="3108033" y="1414589"/>
                </a:lnTo>
                <a:lnTo>
                  <a:pt x="3106636" y="1411668"/>
                </a:lnTo>
                <a:lnTo>
                  <a:pt x="3103257" y="1410436"/>
                </a:lnTo>
                <a:lnTo>
                  <a:pt x="3097403" y="1413192"/>
                </a:lnTo>
                <a:lnTo>
                  <a:pt x="3096171" y="1416583"/>
                </a:lnTo>
                <a:lnTo>
                  <a:pt x="3098482" y="1421523"/>
                </a:lnTo>
                <a:lnTo>
                  <a:pt x="3100489" y="1422755"/>
                </a:lnTo>
                <a:lnTo>
                  <a:pt x="3103562" y="1422755"/>
                </a:lnTo>
                <a:lnTo>
                  <a:pt x="3104337" y="1422615"/>
                </a:lnTo>
                <a:lnTo>
                  <a:pt x="3105099" y="1422285"/>
                </a:lnTo>
                <a:lnTo>
                  <a:pt x="3108033" y="1420901"/>
                </a:lnTo>
                <a:lnTo>
                  <a:pt x="3109264" y="1417523"/>
                </a:lnTo>
                <a:close/>
              </a:path>
              <a:path w="10356215" h="2386329" extrusionOk="0">
                <a:moveTo>
                  <a:pt x="3122041" y="1955660"/>
                </a:moveTo>
                <a:lnTo>
                  <a:pt x="3120644" y="1952282"/>
                </a:lnTo>
                <a:lnTo>
                  <a:pt x="3117723" y="1951050"/>
                </a:lnTo>
                <a:lnTo>
                  <a:pt x="3114649" y="1949818"/>
                </a:lnTo>
                <a:lnTo>
                  <a:pt x="3111258" y="1951342"/>
                </a:lnTo>
                <a:lnTo>
                  <a:pt x="3110179" y="1954288"/>
                </a:lnTo>
                <a:lnTo>
                  <a:pt x="3108947" y="1957197"/>
                </a:lnTo>
                <a:lnTo>
                  <a:pt x="3110331" y="1960613"/>
                </a:lnTo>
                <a:lnTo>
                  <a:pt x="3113265" y="1961845"/>
                </a:lnTo>
                <a:lnTo>
                  <a:pt x="3114802" y="1962137"/>
                </a:lnTo>
                <a:lnTo>
                  <a:pt x="3117723" y="1962137"/>
                </a:lnTo>
                <a:lnTo>
                  <a:pt x="3119882" y="1960905"/>
                </a:lnTo>
                <a:lnTo>
                  <a:pt x="3120809" y="1958594"/>
                </a:lnTo>
                <a:lnTo>
                  <a:pt x="3122041" y="1955660"/>
                </a:lnTo>
                <a:close/>
              </a:path>
              <a:path w="10356215" h="2386329" extrusionOk="0">
                <a:moveTo>
                  <a:pt x="3122955" y="1449717"/>
                </a:moveTo>
                <a:lnTo>
                  <a:pt x="3121876" y="1446796"/>
                </a:lnTo>
                <a:lnTo>
                  <a:pt x="3120644" y="1443863"/>
                </a:lnTo>
                <a:lnTo>
                  <a:pt x="3117265" y="1442326"/>
                </a:lnTo>
                <a:lnTo>
                  <a:pt x="3111411" y="1444790"/>
                </a:lnTo>
                <a:lnTo>
                  <a:pt x="3109874" y="1448193"/>
                </a:lnTo>
                <a:lnTo>
                  <a:pt x="3112033" y="1453286"/>
                </a:lnTo>
                <a:lnTo>
                  <a:pt x="3114179" y="1454670"/>
                </a:lnTo>
                <a:lnTo>
                  <a:pt x="3117875" y="1454670"/>
                </a:lnTo>
                <a:lnTo>
                  <a:pt x="3121571" y="1453108"/>
                </a:lnTo>
                <a:lnTo>
                  <a:pt x="3122955" y="1449717"/>
                </a:lnTo>
                <a:close/>
              </a:path>
              <a:path w="10356215" h="2386329" extrusionOk="0">
                <a:moveTo>
                  <a:pt x="3134195" y="1922856"/>
                </a:moveTo>
                <a:lnTo>
                  <a:pt x="3132505" y="1919617"/>
                </a:lnTo>
                <a:lnTo>
                  <a:pt x="3129584" y="1918525"/>
                </a:lnTo>
                <a:lnTo>
                  <a:pt x="3126498" y="1917446"/>
                </a:lnTo>
                <a:lnTo>
                  <a:pt x="3123273" y="1918995"/>
                </a:lnTo>
                <a:lnTo>
                  <a:pt x="3121114" y="1925142"/>
                </a:lnTo>
                <a:lnTo>
                  <a:pt x="3122803" y="1928380"/>
                </a:lnTo>
                <a:lnTo>
                  <a:pt x="3125724" y="1929460"/>
                </a:lnTo>
                <a:lnTo>
                  <a:pt x="3126346" y="1929612"/>
                </a:lnTo>
                <a:lnTo>
                  <a:pt x="3126956" y="1929790"/>
                </a:lnTo>
                <a:lnTo>
                  <a:pt x="3130042" y="1929790"/>
                </a:lnTo>
                <a:lnTo>
                  <a:pt x="3132353" y="1928228"/>
                </a:lnTo>
                <a:lnTo>
                  <a:pt x="3133115" y="1925929"/>
                </a:lnTo>
                <a:lnTo>
                  <a:pt x="3134195" y="1922856"/>
                </a:lnTo>
                <a:close/>
              </a:path>
              <a:path w="10356215" h="2386329" extrusionOk="0">
                <a:moveTo>
                  <a:pt x="3134969" y="1482699"/>
                </a:moveTo>
                <a:lnTo>
                  <a:pt x="3134042" y="1479638"/>
                </a:lnTo>
                <a:lnTo>
                  <a:pt x="3132963" y="1476552"/>
                </a:lnTo>
                <a:lnTo>
                  <a:pt x="3129737" y="1474990"/>
                </a:lnTo>
                <a:lnTo>
                  <a:pt x="3126651" y="1476070"/>
                </a:lnTo>
                <a:lnTo>
                  <a:pt x="3123577" y="1476997"/>
                </a:lnTo>
                <a:lnTo>
                  <a:pt x="3122041" y="1480400"/>
                </a:lnTo>
                <a:lnTo>
                  <a:pt x="3123107" y="1483321"/>
                </a:lnTo>
                <a:lnTo>
                  <a:pt x="3123882" y="1485785"/>
                </a:lnTo>
                <a:lnTo>
                  <a:pt x="3126194" y="1487335"/>
                </a:lnTo>
                <a:lnTo>
                  <a:pt x="3129115" y="1487335"/>
                </a:lnTo>
                <a:lnTo>
                  <a:pt x="3130346" y="1487017"/>
                </a:lnTo>
                <a:lnTo>
                  <a:pt x="3133433" y="1485938"/>
                </a:lnTo>
                <a:lnTo>
                  <a:pt x="3134969" y="1482699"/>
                </a:lnTo>
                <a:close/>
              </a:path>
              <a:path w="10356215" h="2386329" extrusionOk="0">
                <a:moveTo>
                  <a:pt x="3144507" y="1889544"/>
                </a:moveTo>
                <a:lnTo>
                  <a:pt x="3142818" y="1886318"/>
                </a:lnTo>
                <a:lnTo>
                  <a:pt x="3136658" y="1884464"/>
                </a:lnTo>
                <a:lnTo>
                  <a:pt x="3133585" y="1886318"/>
                </a:lnTo>
                <a:lnTo>
                  <a:pt x="3132607" y="1889544"/>
                </a:lnTo>
                <a:lnTo>
                  <a:pt x="3131731" y="1892325"/>
                </a:lnTo>
                <a:lnTo>
                  <a:pt x="3133433" y="1895563"/>
                </a:lnTo>
                <a:lnTo>
                  <a:pt x="3136506" y="1896503"/>
                </a:lnTo>
                <a:lnTo>
                  <a:pt x="3137116" y="1896643"/>
                </a:lnTo>
                <a:lnTo>
                  <a:pt x="3137585" y="1896795"/>
                </a:lnTo>
                <a:lnTo>
                  <a:pt x="3140659" y="1896795"/>
                </a:lnTo>
                <a:lnTo>
                  <a:pt x="3142970" y="1895106"/>
                </a:lnTo>
                <a:lnTo>
                  <a:pt x="3143783" y="1892325"/>
                </a:lnTo>
                <a:lnTo>
                  <a:pt x="3144507" y="1889544"/>
                </a:lnTo>
                <a:close/>
              </a:path>
              <a:path w="10356215" h="2386329" extrusionOk="0">
                <a:moveTo>
                  <a:pt x="3145282" y="1515986"/>
                </a:moveTo>
                <a:lnTo>
                  <a:pt x="3144545" y="1513078"/>
                </a:lnTo>
                <a:lnTo>
                  <a:pt x="3144507" y="1512900"/>
                </a:lnTo>
                <a:lnTo>
                  <a:pt x="3144507" y="1513078"/>
                </a:lnTo>
                <a:lnTo>
                  <a:pt x="3143593" y="1509991"/>
                </a:lnTo>
                <a:lnTo>
                  <a:pt x="3140354" y="1508125"/>
                </a:lnTo>
                <a:lnTo>
                  <a:pt x="3137281" y="1509052"/>
                </a:lnTo>
                <a:lnTo>
                  <a:pt x="3134195" y="1509839"/>
                </a:lnTo>
                <a:lnTo>
                  <a:pt x="3132505" y="1513078"/>
                </a:lnTo>
                <a:lnTo>
                  <a:pt x="3133433" y="1516138"/>
                </a:lnTo>
                <a:lnTo>
                  <a:pt x="3134042" y="1518602"/>
                </a:lnTo>
                <a:lnTo>
                  <a:pt x="3136506" y="1520304"/>
                </a:lnTo>
                <a:lnTo>
                  <a:pt x="3140049" y="1520304"/>
                </a:lnTo>
                <a:lnTo>
                  <a:pt x="3143593" y="1519224"/>
                </a:lnTo>
                <a:lnTo>
                  <a:pt x="3145282" y="1515986"/>
                </a:lnTo>
                <a:close/>
              </a:path>
              <a:path w="10356215" h="2386329" extrusionOk="0">
                <a:moveTo>
                  <a:pt x="3153283" y="1855647"/>
                </a:moveTo>
                <a:lnTo>
                  <a:pt x="3151289" y="1852561"/>
                </a:lnTo>
                <a:lnTo>
                  <a:pt x="3145129" y="1851025"/>
                </a:lnTo>
                <a:lnTo>
                  <a:pt x="3142043" y="1853031"/>
                </a:lnTo>
                <a:lnTo>
                  <a:pt x="3140506" y="1859203"/>
                </a:lnTo>
                <a:lnTo>
                  <a:pt x="3142513" y="1862277"/>
                </a:lnTo>
                <a:lnTo>
                  <a:pt x="3145586" y="1863051"/>
                </a:lnTo>
                <a:lnTo>
                  <a:pt x="3146044" y="1863191"/>
                </a:lnTo>
                <a:lnTo>
                  <a:pt x="3149587" y="1863191"/>
                </a:lnTo>
                <a:lnTo>
                  <a:pt x="3151898" y="1861350"/>
                </a:lnTo>
                <a:lnTo>
                  <a:pt x="3152521" y="1858721"/>
                </a:lnTo>
                <a:lnTo>
                  <a:pt x="3153283" y="1855647"/>
                </a:lnTo>
                <a:close/>
              </a:path>
              <a:path w="10356215" h="2386329" extrusionOk="0">
                <a:moveTo>
                  <a:pt x="3153905" y="1549895"/>
                </a:moveTo>
                <a:lnTo>
                  <a:pt x="3153130" y="1546809"/>
                </a:lnTo>
                <a:lnTo>
                  <a:pt x="3152521" y="1543723"/>
                </a:lnTo>
                <a:lnTo>
                  <a:pt x="3149435" y="1541729"/>
                </a:lnTo>
                <a:lnTo>
                  <a:pt x="3146209" y="1542491"/>
                </a:lnTo>
                <a:lnTo>
                  <a:pt x="3143123" y="1543278"/>
                </a:lnTo>
                <a:lnTo>
                  <a:pt x="3141281" y="1546352"/>
                </a:lnTo>
                <a:lnTo>
                  <a:pt x="3141891" y="1549425"/>
                </a:lnTo>
                <a:lnTo>
                  <a:pt x="3142513" y="1552054"/>
                </a:lnTo>
                <a:lnTo>
                  <a:pt x="3144977" y="1553895"/>
                </a:lnTo>
                <a:lnTo>
                  <a:pt x="3148355" y="1553895"/>
                </a:lnTo>
                <a:lnTo>
                  <a:pt x="3148825" y="1553743"/>
                </a:lnTo>
                <a:lnTo>
                  <a:pt x="3151898" y="1552994"/>
                </a:lnTo>
                <a:lnTo>
                  <a:pt x="3153905" y="1549895"/>
                </a:lnTo>
                <a:close/>
              </a:path>
              <a:path w="10356215" h="2386329" extrusionOk="0">
                <a:moveTo>
                  <a:pt x="3160217" y="1821434"/>
                </a:moveTo>
                <a:lnTo>
                  <a:pt x="3158210" y="1818347"/>
                </a:lnTo>
                <a:lnTo>
                  <a:pt x="3154984" y="1817738"/>
                </a:lnTo>
                <a:lnTo>
                  <a:pt x="3151898" y="1817116"/>
                </a:lnTo>
                <a:lnTo>
                  <a:pt x="3148825" y="1819287"/>
                </a:lnTo>
                <a:lnTo>
                  <a:pt x="3148355" y="1822361"/>
                </a:lnTo>
                <a:lnTo>
                  <a:pt x="3148355" y="1822526"/>
                </a:lnTo>
                <a:lnTo>
                  <a:pt x="3147745" y="1825599"/>
                </a:lnTo>
                <a:lnTo>
                  <a:pt x="3149739" y="1828520"/>
                </a:lnTo>
                <a:lnTo>
                  <a:pt x="3152978" y="1829142"/>
                </a:lnTo>
                <a:lnTo>
                  <a:pt x="3153283" y="1829295"/>
                </a:lnTo>
                <a:lnTo>
                  <a:pt x="3156826" y="1829295"/>
                </a:lnTo>
                <a:lnTo>
                  <a:pt x="3159137" y="1827288"/>
                </a:lnTo>
                <a:lnTo>
                  <a:pt x="3159595" y="1824532"/>
                </a:lnTo>
                <a:lnTo>
                  <a:pt x="3160217" y="1821434"/>
                </a:lnTo>
                <a:close/>
              </a:path>
              <a:path w="10356215" h="2386329" extrusionOk="0">
                <a:moveTo>
                  <a:pt x="3160674" y="1584274"/>
                </a:moveTo>
                <a:lnTo>
                  <a:pt x="3160217" y="1581023"/>
                </a:lnTo>
                <a:lnTo>
                  <a:pt x="3159595" y="1577962"/>
                </a:lnTo>
                <a:lnTo>
                  <a:pt x="3156674" y="1575777"/>
                </a:lnTo>
                <a:lnTo>
                  <a:pt x="3150362" y="1577009"/>
                </a:lnTo>
                <a:lnTo>
                  <a:pt x="3148203" y="1579956"/>
                </a:lnTo>
                <a:lnTo>
                  <a:pt x="3148825" y="1583194"/>
                </a:lnTo>
                <a:lnTo>
                  <a:pt x="3149282" y="1585950"/>
                </a:lnTo>
                <a:lnTo>
                  <a:pt x="3151746" y="1587804"/>
                </a:lnTo>
                <a:lnTo>
                  <a:pt x="3155442" y="1587804"/>
                </a:lnTo>
                <a:lnTo>
                  <a:pt x="3158667" y="1587182"/>
                </a:lnTo>
                <a:lnTo>
                  <a:pt x="3160674" y="1584274"/>
                </a:lnTo>
                <a:close/>
              </a:path>
              <a:path w="10356215" h="2386329" extrusionOk="0">
                <a:moveTo>
                  <a:pt x="3165449" y="1786763"/>
                </a:moveTo>
                <a:lnTo>
                  <a:pt x="3163138" y="1783829"/>
                </a:lnTo>
                <a:lnTo>
                  <a:pt x="3160064" y="1783537"/>
                </a:lnTo>
                <a:lnTo>
                  <a:pt x="3156826" y="1783054"/>
                </a:lnTo>
                <a:lnTo>
                  <a:pt x="3154057" y="1785391"/>
                </a:lnTo>
                <a:lnTo>
                  <a:pt x="3153587" y="1788464"/>
                </a:lnTo>
                <a:lnTo>
                  <a:pt x="3153130" y="1791703"/>
                </a:lnTo>
                <a:lnTo>
                  <a:pt x="3155442" y="1794624"/>
                </a:lnTo>
                <a:lnTo>
                  <a:pt x="3158515" y="1794941"/>
                </a:lnTo>
                <a:lnTo>
                  <a:pt x="3162211" y="1794941"/>
                </a:lnTo>
                <a:lnTo>
                  <a:pt x="3164675" y="1792922"/>
                </a:lnTo>
                <a:lnTo>
                  <a:pt x="3164979" y="1789988"/>
                </a:lnTo>
                <a:lnTo>
                  <a:pt x="3165449" y="1786763"/>
                </a:lnTo>
                <a:close/>
              </a:path>
              <a:path w="10356215" h="2386329" extrusionOk="0">
                <a:moveTo>
                  <a:pt x="3165754" y="1618780"/>
                </a:moveTo>
                <a:lnTo>
                  <a:pt x="3165449" y="1615694"/>
                </a:lnTo>
                <a:lnTo>
                  <a:pt x="3164979" y="1612455"/>
                </a:lnTo>
                <a:lnTo>
                  <a:pt x="3162058" y="1610309"/>
                </a:lnTo>
                <a:lnTo>
                  <a:pt x="3158985" y="1610626"/>
                </a:lnTo>
                <a:lnTo>
                  <a:pt x="3155746" y="1611071"/>
                </a:lnTo>
                <a:lnTo>
                  <a:pt x="3153587" y="1613865"/>
                </a:lnTo>
                <a:lnTo>
                  <a:pt x="3153905" y="1617103"/>
                </a:lnTo>
                <a:lnTo>
                  <a:pt x="3154362" y="1620012"/>
                </a:lnTo>
                <a:lnTo>
                  <a:pt x="3156826" y="1622183"/>
                </a:lnTo>
                <a:lnTo>
                  <a:pt x="3160064" y="1622183"/>
                </a:lnTo>
                <a:lnTo>
                  <a:pt x="3160369" y="1622018"/>
                </a:lnTo>
                <a:lnTo>
                  <a:pt x="3163595" y="1621726"/>
                </a:lnTo>
                <a:lnTo>
                  <a:pt x="3165754" y="1618780"/>
                </a:lnTo>
                <a:close/>
              </a:path>
              <a:path w="10356215" h="2386329" extrusionOk="0">
                <a:moveTo>
                  <a:pt x="3168827" y="1752079"/>
                </a:moveTo>
                <a:lnTo>
                  <a:pt x="3166529" y="1749323"/>
                </a:lnTo>
                <a:lnTo>
                  <a:pt x="3160064" y="1748713"/>
                </a:lnTo>
                <a:lnTo>
                  <a:pt x="3157283" y="1751164"/>
                </a:lnTo>
                <a:lnTo>
                  <a:pt x="3157131" y="1754238"/>
                </a:lnTo>
                <a:lnTo>
                  <a:pt x="3156826" y="1757476"/>
                </a:lnTo>
                <a:lnTo>
                  <a:pt x="3159290" y="1760270"/>
                </a:lnTo>
                <a:lnTo>
                  <a:pt x="3162363" y="1760562"/>
                </a:lnTo>
                <a:lnTo>
                  <a:pt x="3165906" y="1760562"/>
                </a:lnTo>
                <a:lnTo>
                  <a:pt x="3168370" y="1758251"/>
                </a:lnTo>
                <a:lnTo>
                  <a:pt x="3168675" y="1755178"/>
                </a:lnTo>
                <a:lnTo>
                  <a:pt x="3168827" y="1752079"/>
                </a:lnTo>
                <a:close/>
              </a:path>
              <a:path w="10356215" h="2386329" extrusionOk="0">
                <a:moveTo>
                  <a:pt x="3168993" y="1653628"/>
                </a:moveTo>
                <a:lnTo>
                  <a:pt x="3168827" y="1650377"/>
                </a:lnTo>
                <a:lnTo>
                  <a:pt x="3168523" y="1647304"/>
                </a:lnTo>
                <a:lnTo>
                  <a:pt x="3165906" y="1644840"/>
                </a:lnTo>
                <a:lnTo>
                  <a:pt x="3162681" y="1645132"/>
                </a:lnTo>
                <a:lnTo>
                  <a:pt x="3159442" y="1645297"/>
                </a:lnTo>
                <a:lnTo>
                  <a:pt x="3157131" y="1648066"/>
                </a:lnTo>
                <a:lnTo>
                  <a:pt x="3157436" y="1654390"/>
                </a:lnTo>
                <a:lnTo>
                  <a:pt x="3160064" y="1656689"/>
                </a:lnTo>
                <a:lnTo>
                  <a:pt x="3163443" y="1656689"/>
                </a:lnTo>
                <a:lnTo>
                  <a:pt x="3166681" y="1656397"/>
                </a:lnTo>
                <a:lnTo>
                  <a:pt x="3168993" y="1653628"/>
                </a:lnTo>
                <a:close/>
              </a:path>
              <a:path w="10356215" h="2386329" extrusionOk="0">
                <a:moveTo>
                  <a:pt x="3170529" y="1717103"/>
                </a:moveTo>
                <a:lnTo>
                  <a:pt x="3168065" y="1714487"/>
                </a:lnTo>
                <a:lnTo>
                  <a:pt x="3164827" y="1714322"/>
                </a:lnTo>
                <a:lnTo>
                  <a:pt x="3161601" y="1714322"/>
                </a:lnTo>
                <a:lnTo>
                  <a:pt x="3158985" y="1716798"/>
                </a:lnTo>
                <a:lnTo>
                  <a:pt x="3158833" y="1720024"/>
                </a:lnTo>
                <a:lnTo>
                  <a:pt x="3158833" y="1723123"/>
                </a:lnTo>
                <a:lnTo>
                  <a:pt x="3161284" y="1725879"/>
                </a:lnTo>
                <a:lnTo>
                  <a:pt x="3167748" y="1725879"/>
                </a:lnTo>
                <a:lnTo>
                  <a:pt x="3170377" y="1723415"/>
                </a:lnTo>
                <a:lnTo>
                  <a:pt x="3170390" y="1720024"/>
                </a:lnTo>
                <a:lnTo>
                  <a:pt x="3170529" y="1717103"/>
                </a:lnTo>
                <a:close/>
              </a:path>
              <a:path w="10356215" h="2386329" extrusionOk="0">
                <a:moveTo>
                  <a:pt x="3170529" y="1685353"/>
                </a:moveTo>
                <a:lnTo>
                  <a:pt x="3170377" y="1682115"/>
                </a:lnTo>
                <a:lnTo>
                  <a:pt x="3167748" y="1679651"/>
                </a:lnTo>
                <a:lnTo>
                  <a:pt x="3164522" y="1679651"/>
                </a:lnTo>
                <a:lnTo>
                  <a:pt x="3161449" y="1679803"/>
                </a:lnTo>
                <a:lnTo>
                  <a:pt x="3158833" y="1682432"/>
                </a:lnTo>
                <a:lnTo>
                  <a:pt x="3158972" y="1685353"/>
                </a:lnTo>
                <a:lnTo>
                  <a:pt x="3158985" y="1688744"/>
                </a:lnTo>
                <a:lnTo>
                  <a:pt x="3161601" y="1691208"/>
                </a:lnTo>
                <a:lnTo>
                  <a:pt x="3168065" y="1691208"/>
                </a:lnTo>
                <a:lnTo>
                  <a:pt x="3170529" y="1688592"/>
                </a:lnTo>
                <a:lnTo>
                  <a:pt x="3170529" y="1685353"/>
                </a:lnTo>
                <a:close/>
              </a:path>
              <a:path w="10356215" h="2386329" extrusionOk="0">
                <a:moveTo>
                  <a:pt x="3607066" y="678713"/>
                </a:moveTo>
                <a:lnTo>
                  <a:pt x="3604603" y="676249"/>
                </a:lnTo>
                <a:lnTo>
                  <a:pt x="3601364" y="676249"/>
                </a:lnTo>
                <a:lnTo>
                  <a:pt x="3598138" y="676071"/>
                </a:lnTo>
                <a:lnTo>
                  <a:pt x="3595522" y="678713"/>
                </a:lnTo>
                <a:lnTo>
                  <a:pt x="3595522" y="682396"/>
                </a:lnTo>
                <a:lnTo>
                  <a:pt x="3595674" y="683018"/>
                </a:lnTo>
                <a:lnTo>
                  <a:pt x="3595674" y="683780"/>
                </a:lnTo>
                <a:lnTo>
                  <a:pt x="3595522" y="684250"/>
                </a:lnTo>
                <a:lnTo>
                  <a:pt x="3595522" y="687946"/>
                </a:lnTo>
                <a:lnTo>
                  <a:pt x="3598138" y="690562"/>
                </a:lnTo>
                <a:lnTo>
                  <a:pt x="3604450" y="690562"/>
                </a:lnTo>
                <a:lnTo>
                  <a:pt x="3607066" y="687946"/>
                </a:lnTo>
                <a:lnTo>
                  <a:pt x="3607066" y="683780"/>
                </a:lnTo>
                <a:lnTo>
                  <a:pt x="3606914" y="683475"/>
                </a:lnTo>
                <a:lnTo>
                  <a:pt x="3607066" y="683018"/>
                </a:lnTo>
                <a:lnTo>
                  <a:pt x="3607066" y="678713"/>
                </a:lnTo>
                <a:close/>
              </a:path>
              <a:path w="10356215" h="2386329" extrusionOk="0">
                <a:moveTo>
                  <a:pt x="3608146" y="722312"/>
                </a:moveTo>
                <a:lnTo>
                  <a:pt x="3607828" y="716013"/>
                </a:lnTo>
                <a:lnTo>
                  <a:pt x="3605060" y="713536"/>
                </a:lnTo>
                <a:lnTo>
                  <a:pt x="3601834" y="713676"/>
                </a:lnTo>
                <a:lnTo>
                  <a:pt x="3598748" y="713841"/>
                </a:lnTo>
                <a:lnTo>
                  <a:pt x="3596284" y="716622"/>
                </a:lnTo>
                <a:lnTo>
                  <a:pt x="3596589" y="722769"/>
                </a:lnTo>
                <a:lnTo>
                  <a:pt x="3599053" y="725246"/>
                </a:lnTo>
                <a:lnTo>
                  <a:pt x="3602444" y="725246"/>
                </a:lnTo>
                <a:lnTo>
                  <a:pt x="3605682" y="725093"/>
                </a:lnTo>
                <a:lnTo>
                  <a:pt x="3608146" y="722312"/>
                </a:lnTo>
                <a:close/>
              </a:path>
              <a:path w="10356215" h="2386329" extrusionOk="0">
                <a:moveTo>
                  <a:pt x="3608298" y="644486"/>
                </a:moveTo>
                <a:lnTo>
                  <a:pt x="3605834" y="641718"/>
                </a:lnTo>
                <a:lnTo>
                  <a:pt x="3602596" y="641578"/>
                </a:lnTo>
                <a:lnTo>
                  <a:pt x="3599523" y="641400"/>
                </a:lnTo>
                <a:lnTo>
                  <a:pt x="3596754" y="643864"/>
                </a:lnTo>
                <a:lnTo>
                  <a:pt x="3596436" y="650189"/>
                </a:lnTo>
                <a:lnTo>
                  <a:pt x="3598748" y="652957"/>
                </a:lnTo>
                <a:lnTo>
                  <a:pt x="3601986" y="653135"/>
                </a:lnTo>
                <a:lnTo>
                  <a:pt x="3605365" y="653135"/>
                </a:lnTo>
                <a:lnTo>
                  <a:pt x="3607981" y="650671"/>
                </a:lnTo>
                <a:lnTo>
                  <a:pt x="3608298" y="644486"/>
                </a:lnTo>
                <a:close/>
              </a:path>
              <a:path w="10356215" h="2386329" extrusionOk="0">
                <a:moveTo>
                  <a:pt x="3610914" y="756539"/>
                </a:moveTo>
                <a:lnTo>
                  <a:pt x="3610445" y="753440"/>
                </a:lnTo>
                <a:lnTo>
                  <a:pt x="3610140" y="750201"/>
                </a:lnTo>
                <a:lnTo>
                  <a:pt x="3607371" y="747890"/>
                </a:lnTo>
                <a:lnTo>
                  <a:pt x="3601059" y="748512"/>
                </a:lnTo>
                <a:lnTo>
                  <a:pt x="3598748" y="751446"/>
                </a:lnTo>
                <a:lnTo>
                  <a:pt x="3599370" y="757605"/>
                </a:lnTo>
                <a:lnTo>
                  <a:pt x="3601834" y="759777"/>
                </a:lnTo>
                <a:lnTo>
                  <a:pt x="3605365" y="759777"/>
                </a:lnTo>
                <a:lnTo>
                  <a:pt x="3608603" y="759447"/>
                </a:lnTo>
                <a:lnTo>
                  <a:pt x="3610914" y="756539"/>
                </a:lnTo>
                <a:close/>
              </a:path>
              <a:path w="10356215" h="2386329" extrusionOk="0">
                <a:moveTo>
                  <a:pt x="3611219" y="610133"/>
                </a:moveTo>
                <a:lnTo>
                  <a:pt x="3608908" y="607339"/>
                </a:lnTo>
                <a:lnTo>
                  <a:pt x="3605682" y="607034"/>
                </a:lnTo>
                <a:lnTo>
                  <a:pt x="3602444" y="606577"/>
                </a:lnTo>
                <a:lnTo>
                  <a:pt x="3599675" y="609041"/>
                </a:lnTo>
                <a:lnTo>
                  <a:pt x="3599370" y="612140"/>
                </a:lnTo>
                <a:lnTo>
                  <a:pt x="3598900" y="615365"/>
                </a:lnTo>
                <a:lnTo>
                  <a:pt x="3601364" y="618134"/>
                </a:lnTo>
                <a:lnTo>
                  <a:pt x="3604450" y="618451"/>
                </a:lnTo>
                <a:lnTo>
                  <a:pt x="3604755" y="618591"/>
                </a:lnTo>
                <a:lnTo>
                  <a:pt x="3607981" y="618591"/>
                </a:lnTo>
                <a:lnTo>
                  <a:pt x="3610445" y="616280"/>
                </a:lnTo>
                <a:lnTo>
                  <a:pt x="3610762" y="613371"/>
                </a:lnTo>
                <a:lnTo>
                  <a:pt x="3611219" y="610133"/>
                </a:lnTo>
                <a:close/>
              </a:path>
              <a:path w="10356215" h="2386329" extrusionOk="0">
                <a:moveTo>
                  <a:pt x="3615372" y="790600"/>
                </a:moveTo>
                <a:lnTo>
                  <a:pt x="3614915" y="787501"/>
                </a:lnTo>
                <a:lnTo>
                  <a:pt x="3614305" y="784263"/>
                </a:lnTo>
                <a:lnTo>
                  <a:pt x="3611372" y="782116"/>
                </a:lnTo>
                <a:lnTo>
                  <a:pt x="3608298" y="782739"/>
                </a:lnTo>
                <a:lnTo>
                  <a:pt x="3605060" y="783183"/>
                </a:lnTo>
                <a:lnTo>
                  <a:pt x="3602913" y="786130"/>
                </a:lnTo>
                <a:lnTo>
                  <a:pt x="3603523" y="789216"/>
                </a:lnTo>
                <a:lnTo>
                  <a:pt x="3603828" y="792124"/>
                </a:lnTo>
                <a:lnTo>
                  <a:pt x="3606292" y="794131"/>
                </a:lnTo>
                <a:lnTo>
                  <a:pt x="3609987" y="794131"/>
                </a:lnTo>
                <a:lnTo>
                  <a:pt x="3613226" y="793673"/>
                </a:lnTo>
                <a:lnTo>
                  <a:pt x="3615372" y="790600"/>
                </a:lnTo>
                <a:close/>
              </a:path>
              <a:path w="10356215" h="2386329" extrusionOk="0">
                <a:moveTo>
                  <a:pt x="3615842" y="576072"/>
                </a:moveTo>
                <a:lnTo>
                  <a:pt x="3613683" y="573138"/>
                </a:lnTo>
                <a:lnTo>
                  <a:pt x="3607371" y="572223"/>
                </a:lnTo>
                <a:lnTo>
                  <a:pt x="3604450" y="574370"/>
                </a:lnTo>
                <a:lnTo>
                  <a:pt x="3603828" y="577469"/>
                </a:lnTo>
                <a:lnTo>
                  <a:pt x="3603371" y="580682"/>
                </a:lnTo>
                <a:lnTo>
                  <a:pt x="3605517" y="583615"/>
                </a:lnTo>
                <a:lnTo>
                  <a:pt x="3608603" y="584073"/>
                </a:lnTo>
                <a:lnTo>
                  <a:pt x="3608908" y="584073"/>
                </a:lnTo>
                <a:lnTo>
                  <a:pt x="3609213" y="584225"/>
                </a:lnTo>
                <a:lnTo>
                  <a:pt x="3612451" y="584225"/>
                </a:lnTo>
                <a:lnTo>
                  <a:pt x="3614763" y="582066"/>
                </a:lnTo>
                <a:lnTo>
                  <a:pt x="3615220" y="579310"/>
                </a:lnTo>
                <a:lnTo>
                  <a:pt x="3615842" y="576072"/>
                </a:lnTo>
                <a:close/>
              </a:path>
              <a:path w="10356215" h="2386329" extrusionOk="0">
                <a:moveTo>
                  <a:pt x="3621532" y="824496"/>
                </a:moveTo>
                <a:lnTo>
                  <a:pt x="3620922" y="821270"/>
                </a:lnTo>
                <a:lnTo>
                  <a:pt x="3620300" y="818184"/>
                </a:lnTo>
                <a:lnTo>
                  <a:pt x="3617226" y="816178"/>
                </a:lnTo>
                <a:lnTo>
                  <a:pt x="3614140" y="816800"/>
                </a:lnTo>
                <a:lnTo>
                  <a:pt x="3610914" y="817410"/>
                </a:lnTo>
                <a:lnTo>
                  <a:pt x="3608908" y="820483"/>
                </a:lnTo>
                <a:lnTo>
                  <a:pt x="3609530" y="823709"/>
                </a:lnTo>
                <a:lnTo>
                  <a:pt x="3609683" y="823709"/>
                </a:lnTo>
                <a:lnTo>
                  <a:pt x="3610140" y="826338"/>
                </a:lnTo>
                <a:lnTo>
                  <a:pt x="3612604" y="828179"/>
                </a:lnTo>
                <a:lnTo>
                  <a:pt x="3616452" y="828179"/>
                </a:lnTo>
                <a:lnTo>
                  <a:pt x="3619538" y="827570"/>
                </a:lnTo>
                <a:lnTo>
                  <a:pt x="3621532" y="824496"/>
                </a:lnTo>
                <a:close/>
              </a:path>
              <a:path w="10356215" h="2386329" extrusionOk="0">
                <a:moveTo>
                  <a:pt x="3622154" y="542315"/>
                </a:moveTo>
                <a:lnTo>
                  <a:pt x="3620147" y="539229"/>
                </a:lnTo>
                <a:lnTo>
                  <a:pt x="3617074" y="538607"/>
                </a:lnTo>
                <a:lnTo>
                  <a:pt x="3613835" y="537997"/>
                </a:lnTo>
                <a:lnTo>
                  <a:pt x="3610914" y="540016"/>
                </a:lnTo>
                <a:lnTo>
                  <a:pt x="3610140" y="543077"/>
                </a:lnTo>
                <a:lnTo>
                  <a:pt x="3609530" y="546315"/>
                </a:lnTo>
                <a:lnTo>
                  <a:pt x="3611524" y="549249"/>
                </a:lnTo>
                <a:lnTo>
                  <a:pt x="3614610" y="550024"/>
                </a:lnTo>
                <a:lnTo>
                  <a:pt x="3618611" y="550024"/>
                </a:lnTo>
                <a:lnTo>
                  <a:pt x="3620922" y="548170"/>
                </a:lnTo>
                <a:lnTo>
                  <a:pt x="3621532" y="545541"/>
                </a:lnTo>
                <a:lnTo>
                  <a:pt x="3622154" y="542315"/>
                </a:lnTo>
                <a:close/>
              </a:path>
              <a:path w="10356215" h="2386329" extrusionOk="0">
                <a:moveTo>
                  <a:pt x="3629533" y="857948"/>
                </a:moveTo>
                <a:lnTo>
                  <a:pt x="3628669" y="854532"/>
                </a:lnTo>
                <a:lnTo>
                  <a:pt x="3627844" y="851623"/>
                </a:lnTo>
                <a:lnTo>
                  <a:pt x="3624770" y="849757"/>
                </a:lnTo>
                <a:lnTo>
                  <a:pt x="3621684" y="850684"/>
                </a:lnTo>
                <a:lnTo>
                  <a:pt x="3618611" y="851471"/>
                </a:lnTo>
                <a:lnTo>
                  <a:pt x="3616756" y="854532"/>
                </a:lnTo>
                <a:lnTo>
                  <a:pt x="3617607" y="857948"/>
                </a:lnTo>
                <a:lnTo>
                  <a:pt x="3618141" y="860234"/>
                </a:lnTo>
                <a:lnTo>
                  <a:pt x="3620605" y="862088"/>
                </a:lnTo>
                <a:lnTo>
                  <a:pt x="3623538" y="862088"/>
                </a:lnTo>
                <a:lnTo>
                  <a:pt x="3623995" y="861936"/>
                </a:lnTo>
                <a:lnTo>
                  <a:pt x="3624618" y="861796"/>
                </a:lnTo>
                <a:lnTo>
                  <a:pt x="3627691" y="861009"/>
                </a:lnTo>
                <a:lnTo>
                  <a:pt x="3629533" y="857948"/>
                </a:lnTo>
                <a:close/>
              </a:path>
              <a:path w="10356215" h="2386329" extrusionOk="0">
                <a:moveTo>
                  <a:pt x="3630307" y="509028"/>
                </a:moveTo>
                <a:lnTo>
                  <a:pt x="3628466" y="505790"/>
                </a:lnTo>
                <a:lnTo>
                  <a:pt x="3625380" y="505015"/>
                </a:lnTo>
                <a:lnTo>
                  <a:pt x="3622154" y="504113"/>
                </a:lnTo>
                <a:lnTo>
                  <a:pt x="3619068" y="505955"/>
                </a:lnTo>
                <a:lnTo>
                  <a:pt x="3618306" y="509193"/>
                </a:lnTo>
                <a:lnTo>
                  <a:pt x="3617379" y="512102"/>
                </a:lnTo>
                <a:lnTo>
                  <a:pt x="3619220" y="515340"/>
                </a:lnTo>
                <a:lnTo>
                  <a:pt x="3622916" y="516280"/>
                </a:lnTo>
                <a:lnTo>
                  <a:pt x="3623386" y="516432"/>
                </a:lnTo>
                <a:lnTo>
                  <a:pt x="3626459" y="516432"/>
                </a:lnTo>
                <a:lnTo>
                  <a:pt x="3628771" y="514578"/>
                </a:lnTo>
                <a:lnTo>
                  <a:pt x="3629380" y="512102"/>
                </a:lnTo>
                <a:lnTo>
                  <a:pt x="3630307" y="509028"/>
                </a:lnTo>
                <a:close/>
              </a:path>
              <a:path w="10356215" h="2386329" extrusionOk="0">
                <a:moveTo>
                  <a:pt x="3639235" y="890905"/>
                </a:moveTo>
                <a:lnTo>
                  <a:pt x="3638156" y="887818"/>
                </a:lnTo>
                <a:lnTo>
                  <a:pt x="3637242" y="884745"/>
                </a:lnTo>
                <a:lnTo>
                  <a:pt x="3634003" y="883069"/>
                </a:lnTo>
                <a:lnTo>
                  <a:pt x="3630917" y="883970"/>
                </a:lnTo>
                <a:lnTo>
                  <a:pt x="3627844" y="885050"/>
                </a:lnTo>
                <a:lnTo>
                  <a:pt x="3626154" y="888288"/>
                </a:lnTo>
                <a:lnTo>
                  <a:pt x="3627234" y="891387"/>
                </a:lnTo>
                <a:lnTo>
                  <a:pt x="3627996" y="893686"/>
                </a:lnTo>
                <a:lnTo>
                  <a:pt x="3630155" y="895375"/>
                </a:lnTo>
                <a:lnTo>
                  <a:pt x="3633228" y="895375"/>
                </a:lnTo>
                <a:lnTo>
                  <a:pt x="3634460" y="895083"/>
                </a:lnTo>
                <a:lnTo>
                  <a:pt x="3637394" y="894143"/>
                </a:lnTo>
                <a:lnTo>
                  <a:pt x="3639235" y="890905"/>
                </a:lnTo>
                <a:close/>
              </a:path>
              <a:path w="10356215" h="2386329" extrusionOk="0">
                <a:moveTo>
                  <a:pt x="3640010" y="476046"/>
                </a:moveTo>
                <a:lnTo>
                  <a:pt x="3638308" y="472808"/>
                </a:lnTo>
                <a:lnTo>
                  <a:pt x="3635387" y="471728"/>
                </a:lnTo>
                <a:lnTo>
                  <a:pt x="3632314" y="470814"/>
                </a:lnTo>
                <a:lnTo>
                  <a:pt x="3629075" y="472503"/>
                </a:lnTo>
                <a:lnTo>
                  <a:pt x="3627996" y="475576"/>
                </a:lnTo>
                <a:lnTo>
                  <a:pt x="3627069" y="478523"/>
                </a:lnTo>
                <a:lnTo>
                  <a:pt x="3628771" y="481901"/>
                </a:lnTo>
                <a:lnTo>
                  <a:pt x="3632314" y="482993"/>
                </a:lnTo>
                <a:lnTo>
                  <a:pt x="3632924" y="483133"/>
                </a:lnTo>
                <a:lnTo>
                  <a:pt x="3635997" y="483133"/>
                </a:lnTo>
                <a:lnTo>
                  <a:pt x="3638308" y="481444"/>
                </a:lnTo>
                <a:lnTo>
                  <a:pt x="3639083" y="479145"/>
                </a:lnTo>
                <a:lnTo>
                  <a:pt x="3640010" y="476046"/>
                </a:lnTo>
                <a:close/>
              </a:path>
              <a:path w="10356215" h="2386329" extrusionOk="0">
                <a:moveTo>
                  <a:pt x="3650475" y="923442"/>
                </a:moveTo>
                <a:lnTo>
                  <a:pt x="3649395" y="920356"/>
                </a:lnTo>
                <a:lnTo>
                  <a:pt x="3648316" y="917409"/>
                </a:lnTo>
                <a:lnTo>
                  <a:pt x="3644938" y="915873"/>
                </a:lnTo>
                <a:lnTo>
                  <a:pt x="3642004" y="916965"/>
                </a:lnTo>
                <a:lnTo>
                  <a:pt x="3639083" y="918197"/>
                </a:lnTo>
                <a:lnTo>
                  <a:pt x="3637394" y="921435"/>
                </a:lnTo>
                <a:lnTo>
                  <a:pt x="3638626" y="924344"/>
                </a:lnTo>
                <a:lnTo>
                  <a:pt x="3639388" y="926680"/>
                </a:lnTo>
                <a:lnTo>
                  <a:pt x="3641699" y="928204"/>
                </a:lnTo>
                <a:lnTo>
                  <a:pt x="3644620" y="928204"/>
                </a:lnTo>
                <a:lnTo>
                  <a:pt x="3645395" y="928065"/>
                </a:lnTo>
                <a:lnTo>
                  <a:pt x="3646005" y="927735"/>
                </a:lnTo>
                <a:lnTo>
                  <a:pt x="3648938" y="926680"/>
                </a:lnTo>
                <a:lnTo>
                  <a:pt x="3650475" y="923442"/>
                </a:lnTo>
                <a:close/>
              </a:path>
              <a:path w="10356215" h="2386329" extrusionOk="0">
                <a:moveTo>
                  <a:pt x="3651554" y="443699"/>
                </a:moveTo>
                <a:lnTo>
                  <a:pt x="3650018" y="440296"/>
                </a:lnTo>
                <a:lnTo>
                  <a:pt x="3646932" y="439229"/>
                </a:lnTo>
                <a:lnTo>
                  <a:pt x="3644011" y="437997"/>
                </a:lnTo>
                <a:lnTo>
                  <a:pt x="3640620" y="439521"/>
                </a:lnTo>
                <a:lnTo>
                  <a:pt x="3639540" y="442620"/>
                </a:lnTo>
                <a:lnTo>
                  <a:pt x="3638461" y="445528"/>
                </a:lnTo>
                <a:lnTo>
                  <a:pt x="3640010" y="448767"/>
                </a:lnTo>
                <a:lnTo>
                  <a:pt x="3642931" y="449999"/>
                </a:lnTo>
                <a:lnTo>
                  <a:pt x="3643541" y="450329"/>
                </a:lnTo>
                <a:lnTo>
                  <a:pt x="3647236" y="450329"/>
                </a:lnTo>
                <a:lnTo>
                  <a:pt x="3649548" y="448932"/>
                </a:lnTo>
                <a:lnTo>
                  <a:pt x="3650323" y="446608"/>
                </a:lnTo>
                <a:lnTo>
                  <a:pt x="3651554" y="443699"/>
                </a:lnTo>
                <a:close/>
              </a:path>
              <a:path w="10356215" h="2386329" extrusionOk="0">
                <a:moveTo>
                  <a:pt x="3663556" y="955167"/>
                </a:moveTo>
                <a:lnTo>
                  <a:pt x="3662324" y="952258"/>
                </a:lnTo>
                <a:lnTo>
                  <a:pt x="3660940" y="949312"/>
                </a:lnTo>
                <a:lnTo>
                  <a:pt x="3657549" y="948080"/>
                </a:lnTo>
                <a:lnTo>
                  <a:pt x="3651707" y="950544"/>
                </a:lnTo>
                <a:lnTo>
                  <a:pt x="3650475" y="953935"/>
                </a:lnTo>
                <a:lnTo>
                  <a:pt x="3651707" y="956881"/>
                </a:lnTo>
                <a:lnTo>
                  <a:pt x="3652634" y="959027"/>
                </a:lnTo>
                <a:lnTo>
                  <a:pt x="3654780" y="960412"/>
                </a:lnTo>
                <a:lnTo>
                  <a:pt x="3657714" y="960412"/>
                </a:lnTo>
                <a:lnTo>
                  <a:pt x="3658476" y="960259"/>
                </a:lnTo>
                <a:lnTo>
                  <a:pt x="3659251" y="959967"/>
                </a:lnTo>
                <a:lnTo>
                  <a:pt x="3662172" y="958557"/>
                </a:lnTo>
                <a:lnTo>
                  <a:pt x="3663556" y="955167"/>
                </a:lnTo>
                <a:close/>
              </a:path>
              <a:path w="10356215" h="2386329" extrusionOk="0">
                <a:moveTo>
                  <a:pt x="3664635" y="411937"/>
                </a:moveTo>
                <a:lnTo>
                  <a:pt x="3663251" y="408559"/>
                </a:lnTo>
                <a:lnTo>
                  <a:pt x="3660330" y="407314"/>
                </a:lnTo>
                <a:lnTo>
                  <a:pt x="3657396" y="405942"/>
                </a:lnTo>
                <a:lnTo>
                  <a:pt x="3654018" y="407314"/>
                </a:lnTo>
                <a:lnTo>
                  <a:pt x="3652786" y="410235"/>
                </a:lnTo>
                <a:lnTo>
                  <a:pt x="3651402" y="413169"/>
                </a:lnTo>
                <a:lnTo>
                  <a:pt x="3652786" y="416560"/>
                </a:lnTo>
                <a:lnTo>
                  <a:pt x="3655707" y="417791"/>
                </a:lnTo>
                <a:lnTo>
                  <a:pt x="3656482" y="418249"/>
                </a:lnTo>
                <a:lnTo>
                  <a:pt x="3657244" y="418401"/>
                </a:lnTo>
                <a:lnTo>
                  <a:pt x="3660178" y="418401"/>
                </a:lnTo>
                <a:lnTo>
                  <a:pt x="3662324" y="417017"/>
                </a:lnTo>
                <a:lnTo>
                  <a:pt x="3663251" y="414883"/>
                </a:lnTo>
                <a:lnTo>
                  <a:pt x="3664635" y="411937"/>
                </a:lnTo>
                <a:close/>
              </a:path>
              <a:path w="10356215" h="2386329" extrusionOk="0">
                <a:moveTo>
                  <a:pt x="3678186" y="986320"/>
                </a:moveTo>
                <a:lnTo>
                  <a:pt x="3676802" y="983526"/>
                </a:lnTo>
                <a:lnTo>
                  <a:pt x="3675418" y="980617"/>
                </a:lnTo>
                <a:lnTo>
                  <a:pt x="3671874" y="979525"/>
                </a:lnTo>
                <a:lnTo>
                  <a:pt x="3668941" y="980909"/>
                </a:lnTo>
                <a:lnTo>
                  <a:pt x="3666172" y="982294"/>
                </a:lnTo>
                <a:lnTo>
                  <a:pt x="3664940" y="985850"/>
                </a:lnTo>
                <a:lnTo>
                  <a:pt x="3666477" y="988606"/>
                </a:lnTo>
                <a:lnTo>
                  <a:pt x="3667404" y="990777"/>
                </a:lnTo>
                <a:lnTo>
                  <a:pt x="3669411" y="991844"/>
                </a:lnTo>
                <a:lnTo>
                  <a:pt x="3672484" y="991844"/>
                </a:lnTo>
                <a:lnTo>
                  <a:pt x="3673411" y="991692"/>
                </a:lnTo>
                <a:lnTo>
                  <a:pt x="3674186" y="991235"/>
                </a:lnTo>
                <a:lnTo>
                  <a:pt x="3676954" y="989850"/>
                </a:lnTo>
                <a:lnTo>
                  <a:pt x="3678186" y="986320"/>
                </a:lnTo>
                <a:close/>
              </a:path>
              <a:path w="10356215" h="2386329" extrusionOk="0">
                <a:moveTo>
                  <a:pt x="3679266" y="380974"/>
                </a:moveTo>
                <a:lnTo>
                  <a:pt x="3678186" y="377418"/>
                </a:lnTo>
                <a:lnTo>
                  <a:pt x="3672332" y="374637"/>
                </a:lnTo>
                <a:lnTo>
                  <a:pt x="3668941" y="375729"/>
                </a:lnTo>
                <a:lnTo>
                  <a:pt x="3666172" y="381596"/>
                </a:lnTo>
                <a:lnTo>
                  <a:pt x="3667252" y="384962"/>
                </a:lnTo>
                <a:lnTo>
                  <a:pt x="3670173" y="386346"/>
                </a:lnTo>
                <a:lnTo>
                  <a:pt x="3670947" y="386816"/>
                </a:lnTo>
                <a:lnTo>
                  <a:pt x="3671874" y="386969"/>
                </a:lnTo>
                <a:lnTo>
                  <a:pt x="3674795" y="386969"/>
                </a:lnTo>
                <a:lnTo>
                  <a:pt x="3676802" y="385902"/>
                </a:lnTo>
                <a:lnTo>
                  <a:pt x="3677869" y="383730"/>
                </a:lnTo>
                <a:lnTo>
                  <a:pt x="3679266" y="380974"/>
                </a:lnTo>
                <a:close/>
              </a:path>
              <a:path w="10356215" h="2386329" extrusionOk="0">
                <a:moveTo>
                  <a:pt x="3694341" y="1016812"/>
                </a:moveTo>
                <a:lnTo>
                  <a:pt x="3692804" y="1013904"/>
                </a:lnTo>
                <a:lnTo>
                  <a:pt x="3691267" y="1011110"/>
                </a:lnTo>
                <a:lnTo>
                  <a:pt x="3687724" y="1010208"/>
                </a:lnTo>
                <a:lnTo>
                  <a:pt x="3682187" y="1013282"/>
                </a:lnTo>
                <a:lnTo>
                  <a:pt x="3681260" y="1016812"/>
                </a:lnTo>
                <a:lnTo>
                  <a:pt x="3682796" y="1019594"/>
                </a:lnTo>
                <a:lnTo>
                  <a:pt x="3683876" y="1021435"/>
                </a:lnTo>
                <a:lnTo>
                  <a:pt x="3685730" y="1022515"/>
                </a:lnTo>
                <a:lnTo>
                  <a:pt x="3688804" y="1022515"/>
                </a:lnTo>
                <a:lnTo>
                  <a:pt x="3689731" y="1022375"/>
                </a:lnTo>
                <a:lnTo>
                  <a:pt x="3690658" y="1021892"/>
                </a:lnTo>
                <a:lnTo>
                  <a:pt x="3693426" y="1020203"/>
                </a:lnTo>
                <a:lnTo>
                  <a:pt x="3694341" y="1016812"/>
                </a:lnTo>
                <a:close/>
              </a:path>
              <a:path w="10356215" h="2386329" extrusionOk="0">
                <a:moveTo>
                  <a:pt x="3695573" y="350774"/>
                </a:moveTo>
                <a:lnTo>
                  <a:pt x="3694506" y="347205"/>
                </a:lnTo>
                <a:lnTo>
                  <a:pt x="3688956" y="344144"/>
                </a:lnTo>
                <a:lnTo>
                  <a:pt x="3685413" y="345046"/>
                </a:lnTo>
                <a:lnTo>
                  <a:pt x="3682339" y="350621"/>
                </a:lnTo>
                <a:lnTo>
                  <a:pt x="3683266" y="354139"/>
                </a:lnTo>
                <a:lnTo>
                  <a:pt x="3686187" y="355701"/>
                </a:lnTo>
                <a:lnTo>
                  <a:pt x="3686962" y="356146"/>
                </a:lnTo>
                <a:lnTo>
                  <a:pt x="3688042" y="356476"/>
                </a:lnTo>
                <a:lnTo>
                  <a:pt x="3690963" y="356476"/>
                </a:lnTo>
                <a:lnTo>
                  <a:pt x="3692956" y="355384"/>
                </a:lnTo>
                <a:lnTo>
                  <a:pt x="3694036" y="353529"/>
                </a:lnTo>
                <a:lnTo>
                  <a:pt x="3695573" y="350774"/>
                </a:lnTo>
                <a:close/>
              </a:path>
              <a:path w="10356215" h="2386329" extrusionOk="0">
                <a:moveTo>
                  <a:pt x="3712045" y="1046251"/>
                </a:moveTo>
                <a:lnTo>
                  <a:pt x="3710241" y="1043317"/>
                </a:lnTo>
                <a:lnTo>
                  <a:pt x="3708666" y="1040866"/>
                </a:lnTo>
                <a:lnTo>
                  <a:pt x="3705123" y="1040079"/>
                </a:lnTo>
                <a:lnTo>
                  <a:pt x="3699738" y="1043317"/>
                </a:lnTo>
                <a:lnTo>
                  <a:pt x="3698964" y="1047013"/>
                </a:lnTo>
                <a:lnTo>
                  <a:pt x="3700742" y="1049794"/>
                </a:lnTo>
                <a:lnTo>
                  <a:pt x="3701732" y="1051483"/>
                </a:lnTo>
                <a:lnTo>
                  <a:pt x="3703586" y="1052423"/>
                </a:lnTo>
                <a:lnTo>
                  <a:pt x="3706660" y="1052423"/>
                </a:lnTo>
                <a:lnTo>
                  <a:pt x="3707739" y="1052106"/>
                </a:lnTo>
                <a:lnTo>
                  <a:pt x="3708666" y="1051483"/>
                </a:lnTo>
                <a:lnTo>
                  <a:pt x="3711283" y="1049794"/>
                </a:lnTo>
                <a:lnTo>
                  <a:pt x="3712045" y="1046251"/>
                </a:lnTo>
                <a:close/>
              </a:path>
              <a:path w="10356215" h="2386329" extrusionOk="0">
                <a:moveTo>
                  <a:pt x="3713276" y="321475"/>
                </a:moveTo>
                <a:lnTo>
                  <a:pt x="3712514" y="317779"/>
                </a:lnTo>
                <a:lnTo>
                  <a:pt x="3709898" y="316090"/>
                </a:lnTo>
                <a:lnTo>
                  <a:pt x="3707117" y="314388"/>
                </a:lnTo>
                <a:lnTo>
                  <a:pt x="3703586" y="315150"/>
                </a:lnTo>
                <a:lnTo>
                  <a:pt x="3701885" y="317944"/>
                </a:lnTo>
                <a:lnTo>
                  <a:pt x="3700195" y="320560"/>
                </a:lnTo>
                <a:lnTo>
                  <a:pt x="3700970" y="324091"/>
                </a:lnTo>
                <a:lnTo>
                  <a:pt x="3704666" y="326555"/>
                </a:lnTo>
                <a:lnTo>
                  <a:pt x="3705733" y="326707"/>
                </a:lnTo>
                <a:lnTo>
                  <a:pt x="3708666" y="326707"/>
                </a:lnTo>
                <a:lnTo>
                  <a:pt x="3710508" y="325793"/>
                </a:lnTo>
                <a:lnTo>
                  <a:pt x="3713276" y="321475"/>
                </a:lnTo>
                <a:close/>
              </a:path>
              <a:path w="10356215" h="2386329" extrusionOk="0">
                <a:moveTo>
                  <a:pt x="3731298" y="1074762"/>
                </a:moveTo>
                <a:lnTo>
                  <a:pt x="3727602" y="1069517"/>
                </a:lnTo>
                <a:lnTo>
                  <a:pt x="3724059" y="1068895"/>
                </a:lnTo>
                <a:lnTo>
                  <a:pt x="3718826" y="1072603"/>
                </a:lnTo>
                <a:lnTo>
                  <a:pt x="3718204" y="1076159"/>
                </a:lnTo>
                <a:lnTo>
                  <a:pt x="3720058" y="1078776"/>
                </a:lnTo>
                <a:lnTo>
                  <a:pt x="3721138" y="1080465"/>
                </a:lnTo>
                <a:lnTo>
                  <a:pt x="3722979" y="1081227"/>
                </a:lnTo>
                <a:lnTo>
                  <a:pt x="3725900" y="1081227"/>
                </a:lnTo>
                <a:lnTo>
                  <a:pt x="3727132" y="1080922"/>
                </a:lnTo>
                <a:lnTo>
                  <a:pt x="3728059" y="1080173"/>
                </a:lnTo>
                <a:lnTo>
                  <a:pt x="3730675" y="1078318"/>
                </a:lnTo>
                <a:lnTo>
                  <a:pt x="3731298" y="1074762"/>
                </a:lnTo>
                <a:close/>
              </a:path>
              <a:path w="10356215" h="2386329" extrusionOk="0">
                <a:moveTo>
                  <a:pt x="3732517" y="292976"/>
                </a:moveTo>
                <a:lnTo>
                  <a:pt x="3732060" y="289420"/>
                </a:lnTo>
                <a:lnTo>
                  <a:pt x="3726827" y="285737"/>
                </a:lnTo>
                <a:lnTo>
                  <a:pt x="3723132" y="286346"/>
                </a:lnTo>
                <a:lnTo>
                  <a:pt x="3721290" y="288975"/>
                </a:lnTo>
                <a:lnTo>
                  <a:pt x="3719436" y="291426"/>
                </a:lnTo>
                <a:lnTo>
                  <a:pt x="3720058" y="295122"/>
                </a:lnTo>
                <a:lnTo>
                  <a:pt x="3723754" y="297738"/>
                </a:lnTo>
                <a:lnTo>
                  <a:pt x="3724821" y="298069"/>
                </a:lnTo>
                <a:lnTo>
                  <a:pt x="3727754" y="298069"/>
                </a:lnTo>
                <a:lnTo>
                  <a:pt x="3729596" y="297129"/>
                </a:lnTo>
                <a:lnTo>
                  <a:pt x="3732517" y="292976"/>
                </a:lnTo>
                <a:close/>
              </a:path>
              <a:path w="10356215" h="2386329" extrusionOk="0">
                <a:moveTo>
                  <a:pt x="3751923" y="1102347"/>
                </a:moveTo>
                <a:lnTo>
                  <a:pt x="3749916" y="1099731"/>
                </a:lnTo>
                <a:lnTo>
                  <a:pt x="3748074" y="1097254"/>
                </a:lnTo>
                <a:lnTo>
                  <a:pt x="3744379" y="1096810"/>
                </a:lnTo>
                <a:lnTo>
                  <a:pt x="3741915" y="1098816"/>
                </a:lnTo>
                <a:lnTo>
                  <a:pt x="3739451" y="1100670"/>
                </a:lnTo>
                <a:lnTo>
                  <a:pt x="3738994" y="1104341"/>
                </a:lnTo>
                <a:lnTo>
                  <a:pt x="3740835" y="1106817"/>
                </a:lnTo>
                <a:lnTo>
                  <a:pt x="3742067" y="1108367"/>
                </a:lnTo>
                <a:lnTo>
                  <a:pt x="3743756" y="1109141"/>
                </a:lnTo>
                <a:lnTo>
                  <a:pt x="3746690" y="1109141"/>
                </a:lnTo>
                <a:lnTo>
                  <a:pt x="3747922" y="1108659"/>
                </a:lnTo>
                <a:lnTo>
                  <a:pt x="3748989" y="1107897"/>
                </a:lnTo>
                <a:lnTo>
                  <a:pt x="3751453" y="1105903"/>
                </a:lnTo>
                <a:lnTo>
                  <a:pt x="3751923" y="1102347"/>
                </a:lnTo>
                <a:close/>
              </a:path>
              <a:path w="10356215" h="2386329" extrusionOk="0">
                <a:moveTo>
                  <a:pt x="3753307" y="265531"/>
                </a:moveTo>
                <a:lnTo>
                  <a:pt x="3752850" y="262001"/>
                </a:lnTo>
                <a:lnTo>
                  <a:pt x="3747922" y="257975"/>
                </a:lnTo>
                <a:lnTo>
                  <a:pt x="3744226" y="258445"/>
                </a:lnTo>
                <a:lnTo>
                  <a:pt x="3742220" y="260908"/>
                </a:lnTo>
                <a:lnTo>
                  <a:pt x="3740226" y="263525"/>
                </a:lnTo>
                <a:lnTo>
                  <a:pt x="3740683" y="267093"/>
                </a:lnTo>
                <a:lnTo>
                  <a:pt x="3743147" y="269087"/>
                </a:lnTo>
                <a:lnTo>
                  <a:pt x="3744226" y="269862"/>
                </a:lnTo>
                <a:lnTo>
                  <a:pt x="3745611" y="270319"/>
                </a:lnTo>
                <a:lnTo>
                  <a:pt x="3748532" y="270319"/>
                </a:lnTo>
                <a:lnTo>
                  <a:pt x="3750221" y="269532"/>
                </a:lnTo>
                <a:lnTo>
                  <a:pt x="3753307" y="265531"/>
                </a:lnTo>
                <a:close/>
              </a:path>
              <a:path w="10356215" h="2386329" extrusionOk="0">
                <a:moveTo>
                  <a:pt x="3773932" y="1128699"/>
                </a:moveTo>
                <a:lnTo>
                  <a:pt x="3771773" y="1126248"/>
                </a:lnTo>
                <a:lnTo>
                  <a:pt x="3769779" y="1123784"/>
                </a:lnTo>
                <a:lnTo>
                  <a:pt x="3766083" y="1123607"/>
                </a:lnTo>
                <a:lnTo>
                  <a:pt x="3761308" y="1127772"/>
                </a:lnTo>
                <a:lnTo>
                  <a:pt x="3761003" y="1131316"/>
                </a:lnTo>
                <a:lnTo>
                  <a:pt x="3763162" y="1133779"/>
                </a:lnTo>
                <a:lnTo>
                  <a:pt x="3764242" y="1135164"/>
                </a:lnTo>
                <a:lnTo>
                  <a:pt x="3765931" y="1135786"/>
                </a:lnTo>
                <a:lnTo>
                  <a:pt x="3768852" y="1135786"/>
                </a:lnTo>
                <a:lnTo>
                  <a:pt x="3770236" y="1135341"/>
                </a:lnTo>
                <a:lnTo>
                  <a:pt x="3771315" y="1134402"/>
                </a:lnTo>
                <a:lnTo>
                  <a:pt x="3773627" y="1132255"/>
                </a:lnTo>
                <a:lnTo>
                  <a:pt x="3773932" y="1128699"/>
                </a:lnTo>
                <a:close/>
              </a:path>
              <a:path w="10356215" h="2386329" extrusionOk="0">
                <a:moveTo>
                  <a:pt x="3775316" y="239331"/>
                </a:moveTo>
                <a:lnTo>
                  <a:pt x="3775164" y="235648"/>
                </a:lnTo>
                <a:lnTo>
                  <a:pt x="3772700" y="233476"/>
                </a:lnTo>
                <a:lnTo>
                  <a:pt x="3770236" y="231470"/>
                </a:lnTo>
                <a:lnTo>
                  <a:pt x="3766705" y="231622"/>
                </a:lnTo>
                <a:lnTo>
                  <a:pt x="3764546" y="234099"/>
                </a:lnTo>
                <a:lnTo>
                  <a:pt x="3762387" y="236423"/>
                </a:lnTo>
                <a:lnTo>
                  <a:pt x="3762692" y="240118"/>
                </a:lnTo>
                <a:lnTo>
                  <a:pt x="3765156" y="242277"/>
                </a:lnTo>
                <a:lnTo>
                  <a:pt x="3766235" y="243192"/>
                </a:lnTo>
                <a:lnTo>
                  <a:pt x="3767620" y="243649"/>
                </a:lnTo>
                <a:lnTo>
                  <a:pt x="3770541" y="243649"/>
                </a:lnTo>
                <a:lnTo>
                  <a:pt x="3772090" y="243027"/>
                </a:lnTo>
                <a:lnTo>
                  <a:pt x="3773322" y="241642"/>
                </a:lnTo>
                <a:lnTo>
                  <a:pt x="3775316" y="239331"/>
                </a:lnTo>
                <a:close/>
              </a:path>
              <a:path w="10356215" h="2386329" extrusionOk="0">
                <a:moveTo>
                  <a:pt x="3797173" y="1153820"/>
                </a:moveTo>
                <a:lnTo>
                  <a:pt x="3795026" y="1151661"/>
                </a:lnTo>
                <a:lnTo>
                  <a:pt x="3792867" y="1149362"/>
                </a:lnTo>
                <a:lnTo>
                  <a:pt x="3789172" y="1149197"/>
                </a:lnTo>
                <a:lnTo>
                  <a:pt x="3786860" y="1151521"/>
                </a:lnTo>
                <a:lnTo>
                  <a:pt x="3784549" y="1153668"/>
                </a:lnTo>
                <a:lnTo>
                  <a:pt x="3784549" y="1157363"/>
                </a:lnTo>
                <a:lnTo>
                  <a:pt x="3786708" y="1159687"/>
                </a:lnTo>
                <a:lnTo>
                  <a:pt x="3787787" y="1160754"/>
                </a:lnTo>
                <a:lnTo>
                  <a:pt x="3789324" y="1161364"/>
                </a:lnTo>
                <a:lnTo>
                  <a:pt x="3792258" y="1161364"/>
                </a:lnTo>
                <a:lnTo>
                  <a:pt x="3793794" y="1160919"/>
                </a:lnTo>
                <a:lnTo>
                  <a:pt x="3797173" y="1157516"/>
                </a:lnTo>
                <a:lnTo>
                  <a:pt x="3797173" y="1153820"/>
                </a:lnTo>
                <a:close/>
              </a:path>
              <a:path w="10356215" h="2386329" extrusionOk="0">
                <a:moveTo>
                  <a:pt x="3798722" y="210362"/>
                </a:moveTo>
                <a:lnTo>
                  <a:pt x="3794099" y="206044"/>
                </a:lnTo>
                <a:lnTo>
                  <a:pt x="3790404" y="206044"/>
                </a:lnTo>
                <a:lnTo>
                  <a:pt x="3788245" y="208356"/>
                </a:lnTo>
                <a:lnTo>
                  <a:pt x="3785946" y="210680"/>
                </a:lnTo>
                <a:lnTo>
                  <a:pt x="3786098" y="214363"/>
                </a:lnTo>
                <a:lnTo>
                  <a:pt x="3788397" y="216547"/>
                </a:lnTo>
                <a:lnTo>
                  <a:pt x="3789476" y="217601"/>
                </a:lnTo>
                <a:lnTo>
                  <a:pt x="3790861" y="218224"/>
                </a:lnTo>
                <a:lnTo>
                  <a:pt x="3793794" y="218224"/>
                </a:lnTo>
                <a:lnTo>
                  <a:pt x="3795331" y="217601"/>
                </a:lnTo>
                <a:lnTo>
                  <a:pt x="3796563" y="216382"/>
                </a:lnTo>
                <a:lnTo>
                  <a:pt x="3798722" y="214058"/>
                </a:lnTo>
                <a:lnTo>
                  <a:pt x="3798722" y="210362"/>
                </a:lnTo>
                <a:close/>
              </a:path>
              <a:path w="10356215" h="2386329" extrusionOk="0">
                <a:moveTo>
                  <a:pt x="3821963" y="1181569"/>
                </a:moveTo>
                <a:lnTo>
                  <a:pt x="3821811" y="1177861"/>
                </a:lnTo>
                <a:lnTo>
                  <a:pt x="3819499" y="1175715"/>
                </a:lnTo>
                <a:lnTo>
                  <a:pt x="3817035" y="1173543"/>
                </a:lnTo>
                <a:lnTo>
                  <a:pt x="3813492" y="1173695"/>
                </a:lnTo>
                <a:lnTo>
                  <a:pt x="3809187" y="1178331"/>
                </a:lnTo>
                <a:lnTo>
                  <a:pt x="3809187" y="1182014"/>
                </a:lnTo>
                <a:lnTo>
                  <a:pt x="3811498" y="1184186"/>
                </a:lnTo>
                <a:lnTo>
                  <a:pt x="3812730" y="1185252"/>
                </a:lnTo>
                <a:lnTo>
                  <a:pt x="3814114" y="1185722"/>
                </a:lnTo>
                <a:lnTo>
                  <a:pt x="3817035" y="1185722"/>
                </a:lnTo>
                <a:lnTo>
                  <a:pt x="3818572" y="1185100"/>
                </a:lnTo>
                <a:lnTo>
                  <a:pt x="3819652" y="1183868"/>
                </a:lnTo>
                <a:lnTo>
                  <a:pt x="3821963" y="1181569"/>
                </a:lnTo>
                <a:close/>
              </a:path>
              <a:path w="10356215" h="2386329" extrusionOk="0">
                <a:moveTo>
                  <a:pt x="3823500" y="186474"/>
                </a:moveTo>
                <a:lnTo>
                  <a:pt x="3821188" y="184162"/>
                </a:lnTo>
                <a:lnTo>
                  <a:pt x="3819042" y="181864"/>
                </a:lnTo>
                <a:lnTo>
                  <a:pt x="3815499" y="181711"/>
                </a:lnTo>
                <a:lnTo>
                  <a:pt x="3813187" y="183857"/>
                </a:lnTo>
                <a:lnTo>
                  <a:pt x="3810724" y="186016"/>
                </a:lnTo>
                <a:lnTo>
                  <a:pt x="3810724" y="189712"/>
                </a:lnTo>
                <a:lnTo>
                  <a:pt x="3812883" y="192036"/>
                </a:lnTo>
                <a:lnTo>
                  <a:pt x="3813962" y="193268"/>
                </a:lnTo>
                <a:lnTo>
                  <a:pt x="3815499" y="193890"/>
                </a:lnTo>
                <a:lnTo>
                  <a:pt x="3818420" y="193890"/>
                </a:lnTo>
                <a:lnTo>
                  <a:pt x="3819956" y="193421"/>
                </a:lnTo>
                <a:lnTo>
                  <a:pt x="3821036" y="192328"/>
                </a:lnTo>
                <a:lnTo>
                  <a:pt x="3823347" y="190182"/>
                </a:lnTo>
                <a:lnTo>
                  <a:pt x="3823500" y="186474"/>
                </a:lnTo>
                <a:close/>
              </a:path>
              <a:path w="10356215" h="2386329" extrusionOk="0">
                <a:moveTo>
                  <a:pt x="3847820" y="1204366"/>
                </a:moveTo>
                <a:lnTo>
                  <a:pt x="3847515" y="1200670"/>
                </a:lnTo>
                <a:lnTo>
                  <a:pt x="3845052" y="1198664"/>
                </a:lnTo>
                <a:lnTo>
                  <a:pt x="3842588" y="1196505"/>
                </a:lnTo>
                <a:lnTo>
                  <a:pt x="3839045" y="1196809"/>
                </a:lnTo>
                <a:lnTo>
                  <a:pt x="3836898" y="1199273"/>
                </a:lnTo>
                <a:lnTo>
                  <a:pt x="3834892" y="1201737"/>
                </a:lnTo>
                <a:lnTo>
                  <a:pt x="3835196" y="1205458"/>
                </a:lnTo>
                <a:lnTo>
                  <a:pt x="3837660" y="1207452"/>
                </a:lnTo>
                <a:lnTo>
                  <a:pt x="3838740" y="1208366"/>
                </a:lnTo>
                <a:lnTo>
                  <a:pt x="3839972" y="1208836"/>
                </a:lnTo>
                <a:lnTo>
                  <a:pt x="3842905" y="1208836"/>
                </a:lnTo>
                <a:lnTo>
                  <a:pt x="3844594" y="1208062"/>
                </a:lnTo>
                <a:lnTo>
                  <a:pt x="3845826" y="1206830"/>
                </a:lnTo>
                <a:lnTo>
                  <a:pt x="3847820" y="1204366"/>
                </a:lnTo>
                <a:close/>
              </a:path>
              <a:path w="10356215" h="2386329" extrusionOk="0">
                <a:moveTo>
                  <a:pt x="3849522" y="163830"/>
                </a:moveTo>
                <a:lnTo>
                  <a:pt x="3847363" y="161366"/>
                </a:lnTo>
                <a:lnTo>
                  <a:pt x="3845356" y="158889"/>
                </a:lnTo>
                <a:lnTo>
                  <a:pt x="3841661" y="158597"/>
                </a:lnTo>
                <a:lnTo>
                  <a:pt x="3839362" y="160731"/>
                </a:lnTo>
                <a:lnTo>
                  <a:pt x="3839197" y="160731"/>
                </a:lnTo>
                <a:lnTo>
                  <a:pt x="3836898" y="162737"/>
                </a:lnTo>
                <a:lnTo>
                  <a:pt x="3836581" y="166458"/>
                </a:lnTo>
                <a:lnTo>
                  <a:pt x="3838587" y="168922"/>
                </a:lnTo>
                <a:lnTo>
                  <a:pt x="3839667" y="170154"/>
                </a:lnTo>
                <a:lnTo>
                  <a:pt x="3841356" y="170929"/>
                </a:lnTo>
                <a:lnTo>
                  <a:pt x="3844277" y="170929"/>
                </a:lnTo>
                <a:lnTo>
                  <a:pt x="3845674" y="170446"/>
                </a:lnTo>
                <a:lnTo>
                  <a:pt x="3846741" y="169532"/>
                </a:lnTo>
                <a:lnTo>
                  <a:pt x="3849205" y="167525"/>
                </a:lnTo>
                <a:lnTo>
                  <a:pt x="3849522" y="163830"/>
                </a:lnTo>
                <a:close/>
              </a:path>
              <a:path w="10356215" h="2386329" extrusionOk="0">
                <a:moveTo>
                  <a:pt x="3874757" y="1225626"/>
                </a:moveTo>
                <a:lnTo>
                  <a:pt x="3874300" y="1222108"/>
                </a:lnTo>
                <a:lnTo>
                  <a:pt x="3872001" y="1220241"/>
                </a:lnTo>
                <a:lnTo>
                  <a:pt x="3871836" y="1220101"/>
                </a:lnTo>
                <a:lnTo>
                  <a:pt x="3871836" y="1220241"/>
                </a:lnTo>
                <a:lnTo>
                  <a:pt x="3869220" y="1218247"/>
                </a:lnTo>
                <a:lnTo>
                  <a:pt x="3865676" y="1218717"/>
                </a:lnTo>
                <a:lnTo>
                  <a:pt x="3861828" y="1223784"/>
                </a:lnTo>
                <a:lnTo>
                  <a:pt x="3862298" y="1227328"/>
                </a:lnTo>
                <a:lnTo>
                  <a:pt x="3864762" y="1229334"/>
                </a:lnTo>
                <a:lnTo>
                  <a:pt x="3865842" y="1230096"/>
                </a:lnTo>
                <a:lnTo>
                  <a:pt x="3867061" y="1230566"/>
                </a:lnTo>
                <a:lnTo>
                  <a:pt x="3869994" y="1230566"/>
                </a:lnTo>
                <a:lnTo>
                  <a:pt x="3871836" y="1229804"/>
                </a:lnTo>
                <a:lnTo>
                  <a:pt x="3874757" y="1225626"/>
                </a:lnTo>
                <a:close/>
              </a:path>
              <a:path w="10356215" h="2386329" extrusionOk="0">
                <a:moveTo>
                  <a:pt x="3876611" y="142570"/>
                </a:moveTo>
                <a:lnTo>
                  <a:pt x="3874605" y="139954"/>
                </a:lnTo>
                <a:lnTo>
                  <a:pt x="3872763" y="137477"/>
                </a:lnTo>
                <a:lnTo>
                  <a:pt x="3869067" y="136867"/>
                </a:lnTo>
                <a:lnTo>
                  <a:pt x="3866604" y="138874"/>
                </a:lnTo>
                <a:lnTo>
                  <a:pt x="3863987" y="140716"/>
                </a:lnTo>
                <a:lnTo>
                  <a:pt x="3863530" y="144399"/>
                </a:lnTo>
                <a:lnTo>
                  <a:pt x="3865372" y="146862"/>
                </a:lnTo>
                <a:lnTo>
                  <a:pt x="3866604" y="148424"/>
                </a:lnTo>
                <a:lnTo>
                  <a:pt x="3868305" y="149174"/>
                </a:lnTo>
                <a:lnTo>
                  <a:pt x="3871226" y="149174"/>
                </a:lnTo>
                <a:lnTo>
                  <a:pt x="3872458" y="148869"/>
                </a:lnTo>
                <a:lnTo>
                  <a:pt x="3873538" y="148107"/>
                </a:lnTo>
                <a:lnTo>
                  <a:pt x="3876154" y="146100"/>
                </a:lnTo>
                <a:lnTo>
                  <a:pt x="3876611" y="142570"/>
                </a:lnTo>
                <a:close/>
              </a:path>
              <a:path w="10356215" h="2386329" extrusionOk="0">
                <a:moveTo>
                  <a:pt x="3902938" y="1245679"/>
                </a:moveTo>
                <a:lnTo>
                  <a:pt x="3902164" y="1242123"/>
                </a:lnTo>
                <a:lnTo>
                  <a:pt x="3896931" y="1238427"/>
                </a:lnTo>
                <a:lnTo>
                  <a:pt x="3893388" y="1239189"/>
                </a:lnTo>
                <a:lnTo>
                  <a:pt x="3889692" y="1244447"/>
                </a:lnTo>
                <a:lnTo>
                  <a:pt x="3890467" y="1247978"/>
                </a:lnTo>
                <a:lnTo>
                  <a:pt x="3893083" y="1249832"/>
                </a:lnTo>
                <a:lnTo>
                  <a:pt x="3894010" y="1250594"/>
                </a:lnTo>
                <a:lnTo>
                  <a:pt x="3895242" y="1250924"/>
                </a:lnTo>
                <a:lnTo>
                  <a:pt x="3898163" y="1250924"/>
                </a:lnTo>
                <a:lnTo>
                  <a:pt x="3900005" y="1249984"/>
                </a:lnTo>
                <a:lnTo>
                  <a:pt x="3901084" y="1248295"/>
                </a:lnTo>
                <a:lnTo>
                  <a:pt x="3902938" y="1245679"/>
                </a:lnTo>
                <a:close/>
              </a:path>
              <a:path w="10356215" h="2386329" extrusionOk="0">
                <a:moveTo>
                  <a:pt x="3904780" y="122516"/>
                </a:moveTo>
                <a:lnTo>
                  <a:pt x="3901084" y="117284"/>
                </a:lnTo>
                <a:lnTo>
                  <a:pt x="3897541" y="116662"/>
                </a:lnTo>
                <a:lnTo>
                  <a:pt x="3894925" y="118516"/>
                </a:lnTo>
                <a:lnTo>
                  <a:pt x="3892308" y="120218"/>
                </a:lnTo>
                <a:lnTo>
                  <a:pt x="3891699" y="123748"/>
                </a:lnTo>
                <a:lnTo>
                  <a:pt x="3893388" y="126542"/>
                </a:lnTo>
                <a:lnTo>
                  <a:pt x="3894467" y="128066"/>
                </a:lnTo>
                <a:lnTo>
                  <a:pt x="3896309" y="128993"/>
                </a:lnTo>
                <a:lnTo>
                  <a:pt x="3899243" y="128993"/>
                </a:lnTo>
                <a:lnTo>
                  <a:pt x="3900474" y="128676"/>
                </a:lnTo>
                <a:lnTo>
                  <a:pt x="3901389" y="127927"/>
                </a:lnTo>
                <a:lnTo>
                  <a:pt x="3904018" y="126212"/>
                </a:lnTo>
                <a:lnTo>
                  <a:pt x="3904780" y="122516"/>
                </a:lnTo>
                <a:close/>
              </a:path>
              <a:path w="10356215" h="2386329" extrusionOk="0">
                <a:moveTo>
                  <a:pt x="3932034" y="1264158"/>
                </a:moveTo>
                <a:lnTo>
                  <a:pt x="3931107" y="1260627"/>
                </a:lnTo>
                <a:lnTo>
                  <a:pt x="3928580" y="1259078"/>
                </a:lnTo>
                <a:lnTo>
                  <a:pt x="3928338" y="1258925"/>
                </a:lnTo>
                <a:lnTo>
                  <a:pt x="3928338" y="1259078"/>
                </a:lnTo>
                <a:lnTo>
                  <a:pt x="3925557" y="1257388"/>
                </a:lnTo>
                <a:lnTo>
                  <a:pt x="3922026" y="1258150"/>
                </a:lnTo>
                <a:lnTo>
                  <a:pt x="3920477" y="1260919"/>
                </a:lnTo>
                <a:lnTo>
                  <a:pt x="3918788" y="1263548"/>
                </a:lnTo>
                <a:lnTo>
                  <a:pt x="3919563" y="1267244"/>
                </a:lnTo>
                <a:lnTo>
                  <a:pt x="3922331" y="1268793"/>
                </a:lnTo>
                <a:lnTo>
                  <a:pt x="3922331" y="1268945"/>
                </a:lnTo>
                <a:lnTo>
                  <a:pt x="3923258" y="1269403"/>
                </a:lnTo>
                <a:lnTo>
                  <a:pt x="3924338" y="1269707"/>
                </a:lnTo>
                <a:lnTo>
                  <a:pt x="3927259" y="1269707"/>
                </a:lnTo>
                <a:lnTo>
                  <a:pt x="3929100" y="1268793"/>
                </a:lnTo>
                <a:lnTo>
                  <a:pt x="3930332" y="1266952"/>
                </a:lnTo>
                <a:lnTo>
                  <a:pt x="3932034" y="1264158"/>
                </a:lnTo>
                <a:close/>
              </a:path>
              <a:path w="10356215" h="2386329" extrusionOk="0">
                <a:moveTo>
                  <a:pt x="3933875" y="104190"/>
                </a:moveTo>
                <a:lnTo>
                  <a:pt x="3932186" y="101409"/>
                </a:lnTo>
                <a:lnTo>
                  <a:pt x="3930650" y="98628"/>
                </a:lnTo>
                <a:lnTo>
                  <a:pt x="3927106" y="97866"/>
                </a:lnTo>
                <a:lnTo>
                  <a:pt x="3924338" y="99555"/>
                </a:lnTo>
                <a:lnTo>
                  <a:pt x="3921556" y="101092"/>
                </a:lnTo>
                <a:lnTo>
                  <a:pt x="3920642" y="104648"/>
                </a:lnTo>
                <a:lnTo>
                  <a:pt x="3922331" y="107429"/>
                </a:lnTo>
                <a:lnTo>
                  <a:pt x="3923411" y="109283"/>
                </a:lnTo>
                <a:lnTo>
                  <a:pt x="3925405" y="110185"/>
                </a:lnTo>
                <a:lnTo>
                  <a:pt x="3928338" y="110185"/>
                </a:lnTo>
                <a:lnTo>
                  <a:pt x="3929418" y="109893"/>
                </a:lnTo>
                <a:lnTo>
                  <a:pt x="3930332" y="109423"/>
                </a:lnTo>
                <a:lnTo>
                  <a:pt x="3932948" y="107721"/>
                </a:lnTo>
                <a:lnTo>
                  <a:pt x="3933875" y="104190"/>
                </a:lnTo>
                <a:close/>
              </a:path>
              <a:path w="10356215" h="2386329" extrusionOk="0">
                <a:moveTo>
                  <a:pt x="3961892" y="1281264"/>
                </a:moveTo>
                <a:lnTo>
                  <a:pt x="3960812" y="1277721"/>
                </a:lnTo>
                <a:lnTo>
                  <a:pt x="3955275" y="1274648"/>
                </a:lnTo>
                <a:lnTo>
                  <a:pt x="3951732" y="1275715"/>
                </a:lnTo>
                <a:lnTo>
                  <a:pt x="3948658" y="1281264"/>
                </a:lnTo>
                <a:lnTo>
                  <a:pt x="3949738" y="1284808"/>
                </a:lnTo>
                <a:lnTo>
                  <a:pt x="3952506" y="1286370"/>
                </a:lnTo>
                <a:lnTo>
                  <a:pt x="3953421" y="1286827"/>
                </a:lnTo>
                <a:lnTo>
                  <a:pt x="3954348" y="1287119"/>
                </a:lnTo>
                <a:lnTo>
                  <a:pt x="3957269" y="1287119"/>
                </a:lnTo>
                <a:lnTo>
                  <a:pt x="3959275" y="1286040"/>
                </a:lnTo>
                <a:lnTo>
                  <a:pt x="3960355" y="1284033"/>
                </a:lnTo>
                <a:lnTo>
                  <a:pt x="3961892" y="1281264"/>
                </a:lnTo>
                <a:close/>
              </a:path>
              <a:path w="10356215" h="2386329" extrusionOk="0">
                <a:moveTo>
                  <a:pt x="3963898" y="87223"/>
                </a:moveTo>
                <a:lnTo>
                  <a:pt x="3962514" y="84455"/>
                </a:lnTo>
                <a:lnTo>
                  <a:pt x="3960965" y="81521"/>
                </a:lnTo>
                <a:lnTo>
                  <a:pt x="3957434" y="80467"/>
                </a:lnTo>
                <a:lnTo>
                  <a:pt x="3954653" y="82003"/>
                </a:lnTo>
                <a:lnTo>
                  <a:pt x="3951732" y="83527"/>
                </a:lnTo>
                <a:lnTo>
                  <a:pt x="3950805" y="87071"/>
                </a:lnTo>
                <a:lnTo>
                  <a:pt x="3952354" y="89852"/>
                </a:lnTo>
                <a:lnTo>
                  <a:pt x="3953268" y="91846"/>
                </a:lnTo>
                <a:lnTo>
                  <a:pt x="3955275" y="92925"/>
                </a:lnTo>
                <a:lnTo>
                  <a:pt x="3958348" y="92925"/>
                </a:lnTo>
                <a:lnTo>
                  <a:pt x="3959275" y="92633"/>
                </a:lnTo>
                <a:lnTo>
                  <a:pt x="3960050" y="92163"/>
                </a:lnTo>
                <a:lnTo>
                  <a:pt x="3962971" y="90614"/>
                </a:lnTo>
                <a:lnTo>
                  <a:pt x="3963898" y="87223"/>
                </a:lnTo>
                <a:close/>
              </a:path>
              <a:path w="10356215" h="2386329" extrusionOk="0">
                <a:moveTo>
                  <a:pt x="3992524" y="1296670"/>
                </a:moveTo>
                <a:lnTo>
                  <a:pt x="3991445" y="1293304"/>
                </a:lnTo>
                <a:lnTo>
                  <a:pt x="3985603" y="1290510"/>
                </a:lnTo>
                <a:lnTo>
                  <a:pt x="3982212" y="1291742"/>
                </a:lnTo>
                <a:lnTo>
                  <a:pt x="3980827" y="1294536"/>
                </a:lnTo>
                <a:lnTo>
                  <a:pt x="3979443" y="1297444"/>
                </a:lnTo>
                <a:lnTo>
                  <a:pt x="3980675" y="1300835"/>
                </a:lnTo>
                <a:lnTo>
                  <a:pt x="3983444" y="1302245"/>
                </a:lnTo>
                <a:lnTo>
                  <a:pt x="3984371" y="1302689"/>
                </a:lnTo>
                <a:lnTo>
                  <a:pt x="3985133" y="1302854"/>
                </a:lnTo>
                <a:lnTo>
                  <a:pt x="3988219" y="1302854"/>
                </a:lnTo>
                <a:lnTo>
                  <a:pt x="3990213" y="1301623"/>
                </a:lnTo>
                <a:lnTo>
                  <a:pt x="3991292" y="1299616"/>
                </a:lnTo>
                <a:lnTo>
                  <a:pt x="3992524" y="1296670"/>
                </a:lnTo>
                <a:close/>
              </a:path>
              <a:path w="10356215" h="2386329" extrusionOk="0">
                <a:moveTo>
                  <a:pt x="3994835" y="71818"/>
                </a:moveTo>
                <a:lnTo>
                  <a:pt x="3992067" y="65963"/>
                </a:lnTo>
                <a:lnTo>
                  <a:pt x="3988676" y="64744"/>
                </a:lnTo>
                <a:lnTo>
                  <a:pt x="3985755" y="66116"/>
                </a:lnTo>
                <a:lnTo>
                  <a:pt x="3982986" y="67500"/>
                </a:lnTo>
                <a:lnTo>
                  <a:pt x="3981754" y="71056"/>
                </a:lnTo>
                <a:lnTo>
                  <a:pt x="3983139" y="73825"/>
                </a:lnTo>
                <a:lnTo>
                  <a:pt x="3984066" y="75984"/>
                </a:lnTo>
                <a:lnTo>
                  <a:pt x="3986060" y="77228"/>
                </a:lnTo>
                <a:lnTo>
                  <a:pt x="3989146" y="77228"/>
                </a:lnTo>
                <a:lnTo>
                  <a:pt x="3989908" y="77063"/>
                </a:lnTo>
                <a:lnTo>
                  <a:pt x="3993604" y="75209"/>
                </a:lnTo>
                <a:lnTo>
                  <a:pt x="3994835" y="71818"/>
                </a:lnTo>
                <a:close/>
              </a:path>
              <a:path w="10356215" h="2386329" extrusionOk="0">
                <a:moveTo>
                  <a:pt x="4024084" y="1310563"/>
                </a:moveTo>
                <a:lnTo>
                  <a:pt x="4022699" y="1307160"/>
                </a:lnTo>
                <a:lnTo>
                  <a:pt x="4016845" y="1304683"/>
                </a:lnTo>
                <a:lnTo>
                  <a:pt x="4013466" y="1306093"/>
                </a:lnTo>
                <a:lnTo>
                  <a:pt x="4011003" y="1311948"/>
                </a:lnTo>
                <a:lnTo>
                  <a:pt x="4012387" y="1315326"/>
                </a:lnTo>
                <a:lnTo>
                  <a:pt x="4015308" y="1316558"/>
                </a:lnTo>
                <a:lnTo>
                  <a:pt x="4016083" y="1316863"/>
                </a:lnTo>
                <a:lnTo>
                  <a:pt x="4016845" y="1317028"/>
                </a:lnTo>
                <a:lnTo>
                  <a:pt x="4019778" y="1317028"/>
                </a:lnTo>
                <a:lnTo>
                  <a:pt x="4021925" y="1315631"/>
                </a:lnTo>
                <a:lnTo>
                  <a:pt x="4024084" y="1310563"/>
                </a:lnTo>
                <a:close/>
              </a:path>
              <a:path w="10356215" h="2386329" extrusionOk="0">
                <a:moveTo>
                  <a:pt x="4026547" y="57962"/>
                </a:moveTo>
                <a:lnTo>
                  <a:pt x="4024084" y="52095"/>
                </a:lnTo>
                <a:lnTo>
                  <a:pt x="4020705" y="50698"/>
                </a:lnTo>
                <a:lnTo>
                  <a:pt x="4017772" y="51930"/>
                </a:lnTo>
                <a:lnTo>
                  <a:pt x="4014851" y="53187"/>
                </a:lnTo>
                <a:lnTo>
                  <a:pt x="4013466" y="56565"/>
                </a:lnTo>
                <a:lnTo>
                  <a:pt x="4015613" y="61645"/>
                </a:lnTo>
                <a:lnTo>
                  <a:pt x="4017772" y="63042"/>
                </a:lnTo>
                <a:lnTo>
                  <a:pt x="4020705" y="63042"/>
                </a:lnTo>
                <a:lnTo>
                  <a:pt x="4021467" y="62877"/>
                </a:lnTo>
                <a:lnTo>
                  <a:pt x="4022242" y="62572"/>
                </a:lnTo>
                <a:lnTo>
                  <a:pt x="4025163" y="61341"/>
                </a:lnTo>
                <a:lnTo>
                  <a:pt x="4026547" y="57962"/>
                </a:lnTo>
                <a:close/>
              </a:path>
              <a:path w="10356215" h="2386329" extrusionOk="0">
                <a:moveTo>
                  <a:pt x="4056253" y="1322730"/>
                </a:moveTo>
                <a:lnTo>
                  <a:pt x="4054716" y="1319479"/>
                </a:lnTo>
                <a:lnTo>
                  <a:pt x="4051643" y="1318425"/>
                </a:lnTo>
                <a:lnTo>
                  <a:pt x="4048709" y="1317332"/>
                </a:lnTo>
                <a:lnTo>
                  <a:pt x="4045331" y="1318882"/>
                </a:lnTo>
                <a:lnTo>
                  <a:pt x="4044251" y="1321790"/>
                </a:lnTo>
                <a:lnTo>
                  <a:pt x="4043172" y="1324889"/>
                </a:lnTo>
                <a:lnTo>
                  <a:pt x="4044708" y="1328115"/>
                </a:lnTo>
                <a:lnTo>
                  <a:pt x="4047794" y="1329207"/>
                </a:lnTo>
                <a:lnTo>
                  <a:pt x="4048404" y="1329499"/>
                </a:lnTo>
                <a:lnTo>
                  <a:pt x="4049026" y="1329651"/>
                </a:lnTo>
                <a:lnTo>
                  <a:pt x="4052100" y="1329651"/>
                </a:lnTo>
                <a:lnTo>
                  <a:pt x="4054259" y="1328115"/>
                </a:lnTo>
                <a:lnTo>
                  <a:pt x="4055186" y="1325803"/>
                </a:lnTo>
                <a:lnTo>
                  <a:pt x="4056253" y="1322730"/>
                </a:lnTo>
                <a:close/>
              </a:path>
              <a:path w="10356215" h="2386329" extrusionOk="0">
                <a:moveTo>
                  <a:pt x="4058869" y="45923"/>
                </a:moveTo>
                <a:lnTo>
                  <a:pt x="4057802" y="42849"/>
                </a:lnTo>
                <a:lnTo>
                  <a:pt x="4056723" y="39928"/>
                </a:lnTo>
                <a:lnTo>
                  <a:pt x="4053484" y="38379"/>
                </a:lnTo>
                <a:lnTo>
                  <a:pt x="4050411" y="39319"/>
                </a:lnTo>
                <a:lnTo>
                  <a:pt x="4047477" y="40373"/>
                </a:lnTo>
                <a:lnTo>
                  <a:pt x="4045788" y="43789"/>
                </a:lnTo>
                <a:lnTo>
                  <a:pt x="4047794" y="49161"/>
                </a:lnTo>
                <a:lnTo>
                  <a:pt x="4049941" y="50546"/>
                </a:lnTo>
                <a:lnTo>
                  <a:pt x="4053636" y="50546"/>
                </a:lnTo>
                <a:lnTo>
                  <a:pt x="4054259" y="50253"/>
                </a:lnTo>
                <a:lnTo>
                  <a:pt x="4057332" y="49161"/>
                </a:lnTo>
                <a:lnTo>
                  <a:pt x="4058869" y="45923"/>
                </a:lnTo>
                <a:close/>
              </a:path>
              <a:path w="10356215" h="2386329" extrusionOk="0">
                <a:moveTo>
                  <a:pt x="4089044" y="1333360"/>
                </a:moveTo>
                <a:lnTo>
                  <a:pt x="4087355" y="1330121"/>
                </a:lnTo>
                <a:lnTo>
                  <a:pt x="4081195" y="1328267"/>
                </a:lnTo>
                <a:lnTo>
                  <a:pt x="4077957" y="1329982"/>
                </a:lnTo>
                <a:lnTo>
                  <a:pt x="4076115" y="1336128"/>
                </a:lnTo>
                <a:lnTo>
                  <a:pt x="4077805" y="1339367"/>
                </a:lnTo>
                <a:lnTo>
                  <a:pt x="4080891" y="1340307"/>
                </a:lnTo>
                <a:lnTo>
                  <a:pt x="4081500" y="1340446"/>
                </a:lnTo>
                <a:lnTo>
                  <a:pt x="4085044" y="1340446"/>
                </a:lnTo>
                <a:lnTo>
                  <a:pt x="4087355" y="1338922"/>
                </a:lnTo>
                <a:lnTo>
                  <a:pt x="4089044" y="1333360"/>
                </a:lnTo>
                <a:close/>
              </a:path>
              <a:path w="10356215" h="2386329" extrusionOk="0">
                <a:moveTo>
                  <a:pt x="4091660" y="35458"/>
                </a:moveTo>
                <a:lnTo>
                  <a:pt x="4090746" y="32359"/>
                </a:lnTo>
                <a:lnTo>
                  <a:pt x="4089971" y="29286"/>
                </a:lnTo>
                <a:lnTo>
                  <a:pt x="4086733" y="27584"/>
                </a:lnTo>
                <a:lnTo>
                  <a:pt x="4080586" y="29438"/>
                </a:lnTo>
                <a:lnTo>
                  <a:pt x="4078732" y="32677"/>
                </a:lnTo>
                <a:lnTo>
                  <a:pt x="4079659" y="35775"/>
                </a:lnTo>
                <a:lnTo>
                  <a:pt x="4080421" y="38227"/>
                </a:lnTo>
                <a:lnTo>
                  <a:pt x="4082732" y="39763"/>
                </a:lnTo>
                <a:lnTo>
                  <a:pt x="4086428" y="39763"/>
                </a:lnTo>
                <a:lnTo>
                  <a:pt x="4089971" y="38696"/>
                </a:lnTo>
                <a:lnTo>
                  <a:pt x="4091660" y="35458"/>
                </a:lnTo>
                <a:close/>
              </a:path>
              <a:path w="10356215" h="2386329" extrusionOk="0">
                <a:moveTo>
                  <a:pt x="4122305" y="1342148"/>
                </a:moveTo>
                <a:lnTo>
                  <a:pt x="4120451" y="1339049"/>
                </a:lnTo>
                <a:lnTo>
                  <a:pt x="4114292" y="1337525"/>
                </a:lnTo>
                <a:lnTo>
                  <a:pt x="4111218" y="1339367"/>
                </a:lnTo>
                <a:lnTo>
                  <a:pt x="4110444" y="1342440"/>
                </a:lnTo>
                <a:lnTo>
                  <a:pt x="4109669" y="1345679"/>
                </a:lnTo>
                <a:lnTo>
                  <a:pt x="4111523" y="1348765"/>
                </a:lnTo>
                <a:lnTo>
                  <a:pt x="4114596" y="1349540"/>
                </a:lnTo>
                <a:lnTo>
                  <a:pt x="4115066" y="1349705"/>
                </a:lnTo>
                <a:lnTo>
                  <a:pt x="4118597" y="1349705"/>
                </a:lnTo>
                <a:lnTo>
                  <a:pt x="4120908" y="1347851"/>
                </a:lnTo>
                <a:lnTo>
                  <a:pt x="4121531" y="1345234"/>
                </a:lnTo>
                <a:lnTo>
                  <a:pt x="4122305" y="1342148"/>
                </a:lnTo>
                <a:close/>
              </a:path>
              <a:path w="10356215" h="2386329" extrusionOk="0">
                <a:moveTo>
                  <a:pt x="4125074" y="26670"/>
                </a:moveTo>
                <a:lnTo>
                  <a:pt x="4123525" y="20497"/>
                </a:lnTo>
                <a:lnTo>
                  <a:pt x="4120451" y="18656"/>
                </a:lnTo>
                <a:lnTo>
                  <a:pt x="4114292" y="20193"/>
                </a:lnTo>
                <a:lnTo>
                  <a:pt x="4112298" y="23291"/>
                </a:lnTo>
                <a:lnTo>
                  <a:pt x="4113123" y="26670"/>
                </a:lnTo>
                <a:lnTo>
                  <a:pt x="4113682" y="28968"/>
                </a:lnTo>
                <a:lnTo>
                  <a:pt x="4115981" y="30822"/>
                </a:lnTo>
                <a:lnTo>
                  <a:pt x="4119067" y="30822"/>
                </a:lnTo>
                <a:lnTo>
                  <a:pt x="4119524" y="30670"/>
                </a:lnTo>
                <a:lnTo>
                  <a:pt x="4119994" y="30670"/>
                </a:lnTo>
                <a:lnTo>
                  <a:pt x="4123067" y="29895"/>
                </a:lnTo>
                <a:lnTo>
                  <a:pt x="4125074" y="26670"/>
                </a:lnTo>
                <a:close/>
              </a:path>
              <a:path w="10356215" h="2386329" extrusionOk="0">
                <a:moveTo>
                  <a:pt x="4156011" y="1349375"/>
                </a:moveTo>
                <a:lnTo>
                  <a:pt x="4154005" y="1346301"/>
                </a:lnTo>
                <a:lnTo>
                  <a:pt x="4150931" y="1345679"/>
                </a:lnTo>
                <a:lnTo>
                  <a:pt x="4147705" y="1345069"/>
                </a:lnTo>
                <a:lnTo>
                  <a:pt x="4144772" y="1347063"/>
                </a:lnTo>
                <a:lnTo>
                  <a:pt x="4144162" y="1350302"/>
                </a:lnTo>
                <a:lnTo>
                  <a:pt x="4143540" y="1353388"/>
                </a:lnTo>
                <a:lnTo>
                  <a:pt x="4145546" y="1356474"/>
                </a:lnTo>
                <a:lnTo>
                  <a:pt x="4148772" y="1357083"/>
                </a:lnTo>
                <a:lnTo>
                  <a:pt x="4152468" y="1357083"/>
                </a:lnTo>
                <a:lnTo>
                  <a:pt x="4154932" y="1355242"/>
                </a:lnTo>
                <a:lnTo>
                  <a:pt x="4155389" y="1352473"/>
                </a:lnTo>
                <a:lnTo>
                  <a:pt x="4156011" y="1349375"/>
                </a:lnTo>
                <a:close/>
              </a:path>
              <a:path w="10356215" h="2386329" extrusionOk="0">
                <a:moveTo>
                  <a:pt x="4158780" y="19723"/>
                </a:moveTo>
                <a:lnTo>
                  <a:pt x="4157548" y="13411"/>
                </a:lnTo>
                <a:lnTo>
                  <a:pt x="4154627" y="11404"/>
                </a:lnTo>
                <a:lnTo>
                  <a:pt x="4151388" y="12026"/>
                </a:lnTo>
                <a:lnTo>
                  <a:pt x="4148315" y="12649"/>
                </a:lnTo>
                <a:lnTo>
                  <a:pt x="4146308" y="15582"/>
                </a:lnTo>
                <a:lnTo>
                  <a:pt x="4146931" y="18821"/>
                </a:lnTo>
                <a:lnTo>
                  <a:pt x="4147388" y="21577"/>
                </a:lnTo>
                <a:lnTo>
                  <a:pt x="4149852" y="23431"/>
                </a:lnTo>
                <a:lnTo>
                  <a:pt x="4153243" y="23431"/>
                </a:lnTo>
                <a:lnTo>
                  <a:pt x="4153547" y="23291"/>
                </a:lnTo>
                <a:lnTo>
                  <a:pt x="4156786" y="22809"/>
                </a:lnTo>
                <a:lnTo>
                  <a:pt x="4158780" y="19723"/>
                </a:lnTo>
                <a:close/>
              </a:path>
              <a:path w="10356215" h="2386329" extrusionOk="0">
                <a:moveTo>
                  <a:pt x="4190034" y="1354772"/>
                </a:moveTo>
                <a:lnTo>
                  <a:pt x="4187875" y="1351864"/>
                </a:lnTo>
                <a:lnTo>
                  <a:pt x="4184802" y="1351381"/>
                </a:lnTo>
                <a:lnTo>
                  <a:pt x="4181564" y="1350924"/>
                </a:lnTo>
                <a:lnTo>
                  <a:pt x="4178643" y="1353096"/>
                </a:lnTo>
                <a:lnTo>
                  <a:pt x="4177715" y="1359408"/>
                </a:lnTo>
                <a:lnTo>
                  <a:pt x="4180027" y="1362329"/>
                </a:lnTo>
                <a:lnTo>
                  <a:pt x="4183100" y="1362786"/>
                </a:lnTo>
                <a:lnTo>
                  <a:pt x="4186796" y="1362786"/>
                </a:lnTo>
                <a:lnTo>
                  <a:pt x="4189260" y="1360805"/>
                </a:lnTo>
                <a:lnTo>
                  <a:pt x="4189717" y="1357858"/>
                </a:lnTo>
                <a:lnTo>
                  <a:pt x="4190034" y="1354772"/>
                </a:lnTo>
                <a:close/>
              </a:path>
              <a:path w="10356215" h="2386329" extrusionOk="0">
                <a:moveTo>
                  <a:pt x="4192803" y="14490"/>
                </a:moveTo>
                <a:lnTo>
                  <a:pt x="4192346" y="11252"/>
                </a:lnTo>
                <a:lnTo>
                  <a:pt x="4192028" y="8166"/>
                </a:lnTo>
                <a:lnTo>
                  <a:pt x="4189107" y="5854"/>
                </a:lnTo>
                <a:lnTo>
                  <a:pt x="4182795" y="6781"/>
                </a:lnTo>
                <a:lnTo>
                  <a:pt x="4180484" y="9715"/>
                </a:lnTo>
                <a:lnTo>
                  <a:pt x="4181411" y="15722"/>
                </a:lnTo>
                <a:lnTo>
                  <a:pt x="4183875" y="17881"/>
                </a:lnTo>
                <a:lnTo>
                  <a:pt x="4187418" y="17881"/>
                </a:lnTo>
                <a:lnTo>
                  <a:pt x="4190644" y="17411"/>
                </a:lnTo>
                <a:lnTo>
                  <a:pt x="4192803" y="14490"/>
                </a:lnTo>
                <a:close/>
              </a:path>
              <a:path w="10356215" h="2386329" extrusionOk="0">
                <a:moveTo>
                  <a:pt x="4224363" y="1358315"/>
                </a:moveTo>
                <a:lnTo>
                  <a:pt x="4222051" y="1355559"/>
                </a:lnTo>
                <a:lnTo>
                  <a:pt x="4215739" y="1354950"/>
                </a:lnTo>
                <a:lnTo>
                  <a:pt x="4212818" y="1357414"/>
                </a:lnTo>
                <a:lnTo>
                  <a:pt x="4212514" y="1360474"/>
                </a:lnTo>
                <a:lnTo>
                  <a:pt x="4212348" y="1363713"/>
                </a:lnTo>
                <a:lnTo>
                  <a:pt x="4214660" y="1366507"/>
                </a:lnTo>
                <a:lnTo>
                  <a:pt x="4217898" y="1366799"/>
                </a:lnTo>
                <a:lnTo>
                  <a:pt x="4221277" y="1366799"/>
                </a:lnTo>
                <a:lnTo>
                  <a:pt x="4223740" y="1364653"/>
                </a:lnTo>
                <a:lnTo>
                  <a:pt x="4224363" y="1358315"/>
                </a:lnTo>
                <a:close/>
              </a:path>
              <a:path w="10356215" h="2386329" extrusionOk="0">
                <a:moveTo>
                  <a:pt x="4227131" y="10947"/>
                </a:moveTo>
                <a:lnTo>
                  <a:pt x="4226509" y="4635"/>
                </a:lnTo>
                <a:lnTo>
                  <a:pt x="4223740" y="2311"/>
                </a:lnTo>
                <a:lnTo>
                  <a:pt x="4220667" y="2463"/>
                </a:lnTo>
                <a:lnTo>
                  <a:pt x="4217428" y="2781"/>
                </a:lnTo>
                <a:lnTo>
                  <a:pt x="4215117" y="5562"/>
                </a:lnTo>
                <a:lnTo>
                  <a:pt x="4215435" y="8801"/>
                </a:lnTo>
                <a:lnTo>
                  <a:pt x="4215587" y="11734"/>
                </a:lnTo>
                <a:lnTo>
                  <a:pt x="4218203" y="14020"/>
                </a:lnTo>
                <a:lnTo>
                  <a:pt x="4221594" y="14020"/>
                </a:lnTo>
                <a:lnTo>
                  <a:pt x="4224820" y="13716"/>
                </a:lnTo>
                <a:lnTo>
                  <a:pt x="4227131" y="10947"/>
                </a:lnTo>
                <a:close/>
              </a:path>
              <a:path w="10356215" h="2386329" extrusionOk="0">
                <a:moveTo>
                  <a:pt x="4258843" y="1360322"/>
                </a:moveTo>
                <a:lnTo>
                  <a:pt x="4256379" y="1357566"/>
                </a:lnTo>
                <a:lnTo>
                  <a:pt x="4253141" y="1357566"/>
                </a:lnTo>
                <a:lnTo>
                  <a:pt x="4249915" y="1357414"/>
                </a:lnTo>
                <a:lnTo>
                  <a:pt x="4247299" y="1359865"/>
                </a:lnTo>
                <a:lnTo>
                  <a:pt x="4246994" y="1366177"/>
                </a:lnTo>
                <a:lnTo>
                  <a:pt x="4249458" y="1368793"/>
                </a:lnTo>
                <a:lnTo>
                  <a:pt x="4252684" y="1368971"/>
                </a:lnTo>
                <a:lnTo>
                  <a:pt x="4255922" y="1368971"/>
                </a:lnTo>
                <a:lnTo>
                  <a:pt x="4258538" y="1366634"/>
                </a:lnTo>
                <a:lnTo>
                  <a:pt x="4258843" y="1360322"/>
                </a:lnTo>
                <a:close/>
              </a:path>
              <a:path w="10356215" h="2386329" extrusionOk="0">
                <a:moveTo>
                  <a:pt x="4261612" y="9245"/>
                </a:moveTo>
                <a:lnTo>
                  <a:pt x="4261307" y="2781"/>
                </a:lnTo>
                <a:lnTo>
                  <a:pt x="4258691" y="304"/>
                </a:lnTo>
                <a:lnTo>
                  <a:pt x="4255452" y="469"/>
                </a:lnTo>
                <a:lnTo>
                  <a:pt x="4252226" y="469"/>
                </a:lnTo>
                <a:lnTo>
                  <a:pt x="4249763" y="3238"/>
                </a:lnTo>
                <a:lnTo>
                  <a:pt x="4250067" y="9563"/>
                </a:lnTo>
                <a:lnTo>
                  <a:pt x="4252531" y="12026"/>
                </a:lnTo>
                <a:lnTo>
                  <a:pt x="4255922" y="12026"/>
                </a:lnTo>
                <a:lnTo>
                  <a:pt x="4258996" y="11861"/>
                </a:lnTo>
                <a:lnTo>
                  <a:pt x="4261612" y="9245"/>
                </a:lnTo>
                <a:close/>
              </a:path>
              <a:path w="10356215" h="2386329" extrusionOk="0">
                <a:moveTo>
                  <a:pt x="4293324" y="1360474"/>
                </a:moveTo>
                <a:lnTo>
                  <a:pt x="4290707" y="1357858"/>
                </a:lnTo>
                <a:lnTo>
                  <a:pt x="4287469" y="1358011"/>
                </a:lnTo>
                <a:lnTo>
                  <a:pt x="4284243" y="1358011"/>
                </a:lnTo>
                <a:lnTo>
                  <a:pt x="4281779" y="1360639"/>
                </a:lnTo>
                <a:lnTo>
                  <a:pt x="4281779" y="1366951"/>
                </a:lnTo>
                <a:lnTo>
                  <a:pt x="4284396" y="1369568"/>
                </a:lnTo>
                <a:lnTo>
                  <a:pt x="4287634" y="1369568"/>
                </a:lnTo>
                <a:lnTo>
                  <a:pt x="4290707" y="1369415"/>
                </a:lnTo>
                <a:lnTo>
                  <a:pt x="4293324" y="1366799"/>
                </a:lnTo>
                <a:lnTo>
                  <a:pt x="4293324" y="1360474"/>
                </a:lnTo>
                <a:close/>
              </a:path>
              <a:path w="10356215" h="2386329" extrusionOk="0">
                <a:moveTo>
                  <a:pt x="4296092" y="2781"/>
                </a:moveTo>
                <a:lnTo>
                  <a:pt x="4293628" y="177"/>
                </a:lnTo>
                <a:lnTo>
                  <a:pt x="4290403" y="177"/>
                </a:lnTo>
                <a:lnTo>
                  <a:pt x="4290403" y="0"/>
                </a:lnTo>
                <a:lnTo>
                  <a:pt x="4287164" y="0"/>
                </a:lnTo>
                <a:lnTo>
                  <a:pt x="4284548" y="2616"/>
                </a:lnTo>
                <a:lnTo>
                  <a:pt x="4284523" y="6007"/>
                </a:lnTo>
                <a:lnTo>
                  <a:pt x="4284396" y="8940"/>
                </a:lnTo>
                <a:lnTo>
                  <a:pt x="4287012" y="11557"/>
                </a:lnTo>
                <a:lnTo>
                  <a:pt x="4290250" y="11734"/>
                </a:lnTo>
                <a:lnTo>
                  <a:pt x="4290250" y="11557"/>
                </a:lnTo>
                <a:lnTo>
                  <a:pt x="4293324" y="11734"/>
                </a:lnTo>
                <a:lnTo>
                  <a:pt x="4293489" y="11557"/>
                </a:lnTo>
                <a:lnTo>
                  <a:pt x="4295940" y="9105"/>
                </a:lnTo>
                <a:lnTo>
                  <a:pt x="4296092" y="6007"/>
                </a:lnTo>
                <a:lnTo>
                  <a:pt x="4296092" y="2781"/>
                </a:lnTo>
                <a:close/>
              </a:path>
              <a:path w="10356215" h="2386329" extrusionOk="0">
                <a:moveTo>
                  <a:pt x="4328109" y="1365262"/>
                </a:moveTo>
                <a:lnTo>
                  <a:pt x="4327804" y="1362036"/>
                </a:lnTo>
                <a:lnTo>
                  <a:pt x="4327652" y="1358938"/>
                </a:lnTo>
                <a:lnTo>
                  <a:pt x="4324883" y="1356474"/>
                </a:lnTo>
                <a:lnTo>
                  <a:pt x="4321797" y="1356791"/>
                </a:lnTo>
                <a:lnTo>
                  <a:pt x="4318571" y="1356944"/>
                </a:lnTo>
                <a:lnTo>
                  <a:pt x="4316107" y="1359573"/>
                </a:lnTo>
                <a:lnTo>
                  <a:pt x="4316412" y="1362786"/>
                </a:lnTo>
                <a:lnTo>
                  <a:pt x="4316565" y="1365885"/>
                </a:lnTo>
                <a:lnTo>
                  <a:pt x="4319028" y="1368183"/>
                </a:lnTo>
                <a:lnTo>
                  <a:pt x="4322419" y="1368183"/>
                </a:lnTo>
                <a:lnTo>
                  <a:pt x="4325658" y="1368031"/>
                </a:lnTo>
                <a:lnTo>
                  <a:pt x="4328109" y="1365262"/>
                </a:lnTo>
                <a:close/>
              </a:path>
              <a:path w="10356215" h="2386329" extrusionOk="0">
                <a:moveTo>
                  <a:pt x="4330890" y="4470"/>
                </a:moveTo>
                <a:lnTo>
                  <a:pt x="4328426" y="1714"/>
                </a:lnTo>
                <a:lnTo>
                  <a:pt x="4325340" y="1549"/>
                </a:lnTo>
                <a:lnTo>
                  <a:pt x="4322115" y="1231"/>
                </a:lnTo>
                <a:lnTo>
                  <a:pt x="4319346" y="3695"/>
                </a:lnTo>
                <a:lnTo>
                  <a:pt x="4319181" y="6946"/>
                </a:lnTo>
                <a:lnTo>
                  <a:pt x="4318876" y="10020"/>
                </a:lnTo>
                <a:lnTo>
                  <a:pt x="4321340" y="12788"/>
                </a:lnTo>
                <a:lnTo>
                  <a:pt x="4324578" y="13106"/>
                </a:lnTo>
                <a:lnTo>
                  <a:pt x="4327957" y="13106"/>
                </a:lnTo>
                <a:lnTo>
                  <a:pt x="4330420" y="10807"/>
                </a:lnTo>
                <a:lnTo>
                  <a:pt x="4330738" y="7708"/>
                </a:lnTo>
                <a:lnTo>
                  <a:pt x="4330890" y="4470"/>
                </a:lnTo>
                <a:close/>
              </a:path>
              <a:path w="10356215" h="2386329" extrusionOk="0">
                <a:moveTo>
                  <a:pt x="4362755" y="1362036"/>
                </a:moveTo>
                <a:lnTo>
                  <a:pt x="4362285" y="1358798"/>
                </a:lnTo>
                <a:lnTo>
                  <a:pt x="4361980" y="1355559"/>
                </a:lnTo>
                <a:lnTo>
                  <a:pt x="4359059" y="1353388"/>
                </a:lnTo>
                <a:lnTo>
                  <a:pt x="4352747" y="1354010"/>
                </a:lnTo>
                <a:lnTo>
                  <a:pt x="4350436" y="1356944"/>
                </a:lnTo>
                <a:lnTo>
                  <a:pt x="4350905" y="1360182"/>
                </a:lnTo>
                <a:lnTo>
                  <a:pt x="4351210" y="1363091"/>
                </a:lnTo>
                <a:lnTo>
                  <a:pt x="4353674" y="1365262"/>
                </a:lnTo>
                <a:lnTo>
                  <a:pt x="4357205" y="1365262"/>
                </a:lnTo>
                <a:lnTo>
                  <a:pt x="4360443" y="1364792"/>
                </a:lnTo>
                <a:lnTo>
                  <a:pt x="4362755" y="1362036"/>
                </a:lnTo>
                <a:close/>
              </a:path>
              <a:path w="10356215" h="2386329" extrusionOk="0">
                <a:moveTo>
                  <a:pt x="4365523" y="8013"/>
                </a:moveTo>
                <a:lnTo>
                  <a:pt x="4363212" y="5092"/>
                </a:lnTo>
                <a:lnTo>
                  <a:pt x="4359986" y="4775"/>
                </a:lnTo>
                <a:lnTo>
                  <a:pt x="4359986" y="4635"/>
                </a:lnTo>
                <a:lnTo>
                  <a:pt x="4356900" y="4318"/>
                </a:lnTo>
                <a:lnTo>
                  <a:pt x="4353979" y="6629"/>
                </a:lnTo>
                <a:lnTo>
                  <a:pt x="4353674" y="9715"/>
                </a:lnTo>
                <a:lnTo>
                  <a:pt x="4353204" y="12966"/>
                </a:lnTo>
                <a:lnTo>
                  <a:pt x="4355516" y="15722"/>
                </a:lnTo>
                <a:lnTo>
                  <a:pt x="4358754" y="16192"/>
                </a:lnTo>
                <a:lnTo>
                  <a:pt x="4362285" y="16192"/>
                </a:lnTo>
                <a:lnTo>
                  <a:pt x="4364748" y="14020"/>
                </a:lnTo>
                <a:lnTo>
                  <a:pt x="4365066" y="11112"/>
                </a:lnTo>
                <a:lnTo>
                  <a:pt x="4365523" y="8013"/>
                </a:lnTo>
                <a:close/>
              </a:path>
              <a:path w="10356215" h="2386329" extrusionOk="0">
                <a:moveTo>
                  <a:pt x="4397083" y="1356944"/>
                </a:moveTo>
                <a:lnTo>
                  <a:pt x="4396613" y="1353705"/>
                </a:lnTo>
                <a:lnTo>
                  <a:pt x="4396003" y="1350606"/>
                </a:lnTo>
                <a:lnTo>
                  <a:pt x="4393082" y="1348473"/>
                </a:lnTo>
                <a:lnTo>
                  <a:pt x="4389996" y="1348917"/>
                </a:lnTo>
                <a:lnTo>
                  <a:pt x="4386770" y="1349540"/>
                </a:lnTo>
                <a:lnTo>
                  <a:pt x="4384611" y="1352473"/>
                </a:lnTo>
                <a:lnTo>
                  <a:pt x="4385221" y="1355559"/>
                </a:lnTo>
                <a:lnTo>
                  <a:pt x="4385691" y="1358468"/>
                </a:lnTo>
                <a:lnTo>
                  <a:pt x="4388155" y="1360474"/>
                </a:lnTo>
                <a:lnTo>
                  <a:pt x="4391533" y="1360474"/>
                </a:lnTo>
                <a:lnTo>
                  <a:pt x="4391850" y="1360322"/>
                </a:lnTo>
                <a:lnTo>
                  <a:pt x="4394924" y="1359865"/>
                </a:lnTo>
                <a:lnTo>
                  <a:pt x="4397083" y="1356944"/>
                </a:lnTo>
                <a:close/>
              </a:path>
              <a:path w="10356215" h="2386329" extrusionOk="0">
                <a:moveTo>
                  <a:pt x="4399851" y="13106"/>
                </a:moveTo>
                <a:lnTo>
                  <a:pt x="4397692" y="10172"/>
                </a:lnTo>
                <a:lnTo>
                  <a:pt x="4394619" y="9715"/>
                </a:lnTo>
                <a:lnTo>
                  <a:pt x="4391380" y="9105"/>
                </a:lnTo>
                <a:lnTo>
                  <a:pt x="4388459" y="11252"/>
                </a:lnTo>
                <a:lnTo>
                  <a:pt x="4388002" y="14338"/>
                </a:lnTo>
                <a:lnTo>
                  <a:pt x="4387380" y="17576"/>
                </a:lnTo>
                <a:lnTo>
                  <a:pt x="4389539" y="20497"/>
                </a:lnTo>
                <a:lnTo>
                  <a:pt x="4392612" y="20980"/>
                </a:lnTo>
                <a:lnTo>
                  <a:pt x="4393082" y="21120"/>
                </a:lnTo>
                <a:lnTo>
                  <a:pt x="4396460" y="21120"/>
                </a:lnTo>
                <a:lnTo>
                  <a:pt x="4398924" y="19113"/>
                </a:lnTo>
                <a:lnTo>
                  <a:pt x="4399394" y="16332"/>
                </a:lnTo>
                <a:lnTo>
                  <a:pt x="4399851" y="13106"/>
                </a:lnTo>
                <a:close/>
              </a:path>
              <a:path w="10356215" h="2386329" extrusionOk="0">
                <a:moveTo>
                  <a:pt x="4431258" y="1349997"/>
                </a:moveTo>
                <a:lnTo>
                  <a:pt x="4430484" y="1346911"/>
                </a:lnTo>
                <a:lnTo>
                  <a:pt x="4429874" y="1343837"/>
                </a:lnTo>
                <a:lnTo>
                  <a:pt x="4426788" y="1341831"/>
                </a:lnTo>
                <a:lnTo>
                  <a:pt x="4423715" y="1342440"/>
                </a:lnTo>
                <a:lnTo>
                  <a:pt x="4420476" y="1343215"/>
                </a:lnTo>
                <a:lnTo>
                  <a:pt x="4418635" y="1346301"/>
                </a:lnTo>
                <a:lnTo>
                  <a:pt x="4419244" y="1349375"/>
                </a:lnTo>
                <a:lnTo>
                  <a:pt x="4419866" y="1352003"/>
                </a:lnTo>
                <a:lnTo>
                  <a:pt x="4422178" y="1354010"/>
                </a:lnTo>
                <a:lnTo>
                  <a:pt x="4425251" y="1354010"/>
                </a:lnTo>
                <a:lnTo>
                  <a:pt x="4425708" y="1353845"/>
                </a:lnTo>
                <a:lnTo>
                  <a:pt x="4426178" y="1353845"/>
                </a:lnTo>
                <a:lnTo>
                  <a:pt x="4429252" y="1353096"/>
                </a:lnTo>
                <a:lnTo>
                  <a:pt x="4431258" y="1349997"/>
                </a:lnTo>
                <a:close/>
              </a:path>
              <a:path w="10356215" h="2386329" extrusionOk="0">
                <a:moveTo>
                  <a:pt x="4433875" y="20193"/>
                </a:moveTo>
                <a:lnTo>
                  <a:pt x="4432020" y="17119"/>
                </a:lnTo>
                <a:lnTo>
                  <a:pt x="4428947" y="16332"/>
                </a:lnTo>
                <a:lnTo>
                  <a:pt x="4425708" y="15722"/>
                </a:lnTo>
                <a:lnTo>
                  <a:pt x="4422635" y="17576"/>
                </a:lnTo>
                <a:lnTo>
                  <a:pt x="4422013" y="20802"/>
                </a:lnTo>
                <a:lnTo>
                  <a:pt x="4421251" y="23901"/>
                </a:lnTo>
                <a:lnTo>
                  <a:pt x="4423245" y="26974"/>
                </a:lnTo>
                <a:lnTo>
                  <a:pt x="4426331" y="27584"/>
                </a:lnTo>
                <a:lnTo>
                  <a:pt x="4426788" y="27762"/>
                </a:lnTo>
                <a:lnTo>
                  <a:pt x="4430179" y="27762"/>
                </a:lnTo>
                <a:lnTo>
                  <a:pt x="4432643" y="25895"/>
                </a:lnTo>
                <a:lnTo>
                  <a:pt x="4433252" y="23291"/>
                </a:lnTo>
                <a:lnTo>
                  <a:pt x="4433875" y="20193"/>
                </a:lnTo>
                <a:close/>
              </a:path>
              <a:path w="10356215" h="2386329" extrusionOk="0">
                <a:moveTo>
                  <a:pt x="4464964" y="1341386"/>
                </a:moveTo>
                <a:lnTo>
                  <a:pt x="4464012" y="1338300"/>
                </a:lnTo>
                <a:lnTo>
                  <a:pt x="4463275" y="1335201"/>
                </a:lnTo>
                <a:lnTo>
                  <a:pt x="4460037" y="1333512"/>
                </a:lnTo>
                <a:lnTo>
                  <a:pt x="4456963" y="1334300"/>
                </a:lnTo>
                <a:lnTo>
                  <a:pt x="4453877" y="1335201"/>
                </a:lnTo>
                <a:lnTo>
                  <a:pt x="4452188" y="1338300"/>
                </a:lnTo>
                <a:lnTo>
                  <a:pt x="4452963" y="1341386"/>
                </a:lnTo>
                <a:lnTo>
                  <a:pt x="4453572" y="1344002"/>
                </a:lnTo>
                <a:lnTo>
                  <a:pt x="4456036" y="1345679"/>
                </a:lnTo>
                <a:lnTo>
                  <a:pt x="4458957" y="1345679"/>
                </a:lnTo>
                <a:lnTo>
                  <a:pt x="4459579" y="1345526"/>
                </a:lnTo>
                <a:lnTo>
                  <a:pt x="4460037" y="1345387"/>
                </a:lnTo>
                <a:lnTo>
                  <a:pt x="4460037" y="1345526"/>
                </a:lnTo>
                <a:lnTo>
                  <a:pt x="4460506" y="1345387"/>
                </a:lnTo>
                <a:lnTo>
                  <a:pt x="4463123" y="1344612"/>
                </a:lnTo>
                <a:lnTo>
                  <a:pt x="4464964" y="1341386"/>
                </a:lnTo>
                <a:close/>
              </a:path>
              <a:path w="10356215" h="2386329" extrusionOk="0">
                <a:moveTo>
                  <a:pt x="4467580" y="28816"/>
                </a:moveTo>
                <a:lnTo>
                  <a:pt x="4465739" y="25742"/>
                </a:lnTo>
                <a:lnTo>
                  <a:pt x="4462818" y="24828"/>
                </a:lnTo>
                <a:lnTo>
                  <a:pt x="4459732" y="24041"/>
                </a:lnTo>
                <a:lnTo>
                  <a:pt x="4456506" y="25742"/>
                </a:lnTo>
                <a:lnTo>
                  <a:pt x="4455579" y="28816"/>
                </a:lnTo>
                <a:lnTo>
                  <a:pt x="4454804" y="31915"/>
                </a:lnTo>
                <a:lnTo>
                  <a:pt x="4456506" y="35140"/>
                </a:lnTo>
                <a:lnTo>
                  <a:pt x="4459732" y="35915"/>
                </a:lnTo>
                <a:lnTo>
                  <a:pt x="4460189" y="36080"/>
                </a:lnTo>
                <a:lnTo>
                  <a:pt x="4460659" y="36220"/>
                </a:lnTo>
                <a:lnTo>
                  <a:pt x="4463732" y="36220"/>
                </a:lnTo>
                <a:lnTo>
                  <a:pt x="4466044" y="34518"/>
                </a:lnTo>
                <a:lnTo>
                  <a:pt x="4466818" y="31915"/>
                </a:lnTo>
                <a:lnTo>
                  <a:pt x="4467580" y="28816"/>
                </a:lnTo>
                <a:close/>
              </a:path>
              <a:path w="10356215" h="2386329" extrusionOk="0">
                <a:moveTo>
                  <a:pt x="4498213" y="1331036"/>
                </a:moveTo>
                <a:lnTo>
                  <a:pt x="4497146" y="1328115"/>
                </a:lnTo>
                <a:lnTo>
                  <a:pt x="4496219" y="1325029"/>
                </a:lnTo>
                <a:lnTo>
                  <a:pt x="4492980" y="1323340"/>
                </a:lnTo>
                <a:lnTo>
                  <a:pt x="4489907" y="1324419"/>
                </a:lnTo>
                <a:lnTo>
                  <a:pt x="4486821" y="1325359"/>
                </a:lnTo>
                <a:lnTo>
                  <a:pt x="4485132" y="1328750"/>
                </a:lnTo>
                <a:lnTo>
                  <a:pt x="4486211" y="1331658"/>
                </a:lnTo>
                <a:lnTo>
                  <a:pt x="4486986" y="1334122"/>
                </a:lnTo>
                <a:lnTo>
                  <a:pt x="4489285" y="1335684"/>
                </a:lnTo>
                <a:lnTo>
                  <a:pt x="4492218" y="1335684"/>
                </a:lnTo>
                <a:lnTo>
                  <a:pt x="4492828" y="1335506"/>
                </a:lnTo>
                <a:lnTo>
                  <a:pt x="4493450" y="1335354"/>
                </a:lnTo>
                <a:lnTo>
                  <a:pt x="4496524" y="1334452"/>
                </a:lnTo>
                <a:lnTo>
                  <a:pt x="4498213" y="1331036"/>
                </a:lnTo>
                <a:close/>
              </a:path>
              <a:path w="10356215" h="2386329" extrusionOk="0">
                <a:moveTo>
                  <a:pt x="4500842" y="39319"/>
                </a:moveTo>
                <a:lnTo>
                  <a:pt x="4499140" y="36080"/>
                </a:lnTo>
                <a:lnTo>
                  <a:pt x="4496219" y="34988"/>
                </a:lnTo>
                <a:lnTo>
                  <a:pt x="4493133" y="34061"/>
                </a:lnTo>
                <a:lnTo>
                  <a:pt x="4489907" y="35598"/>
                </a:lnTo>
                <a:lnTo>
                  <a:pt x="4488827" y="38696"/>
                </a:lnTo>
                <a:lnTo>
                  <a:pt x="4487900" y="41770"/>
                </a:lnTo>
                <a:lnTo>
                  <a:pt x="4489450" y="45008"/>
                </a:lnTo>
                <a:lnTo>
                  <a:pt x="4492523" y="45923"/>
                </a:lnTo>
                <a:lnTo>
                  <a:pt x="4493133" y="46240"/>
                </a:lnTo>
                <a:lnTo>
                  <a:pt x="4496676" y="46240"/>
                </a:lnTo>
                <a:lnTo>
                  <a:pt x="4498987" y="44691"/>
                </a:lnTo>
                <a:lnTo>
                  <a:pt x="4499762" y="42379"/>
                </a:lnTo>
                <a:lnTo>
                  <a:pt x="4500842" y="39319"/>
                </a:lnTo>
                <a:close/>
              </a:path>
              <a:path w="10356215" h="2386329" extrusionOk="0">
                <a:moveTo>
                  <a:pt x="4530852" y="1319034"/>
                </a:moveTo>
                <a:lnTo>
                  <a:pt x="4529772" y="1316088"/>
                </a:lnTo>
                <a:lnTo>
                  <a:pt x="4528540" y="1313180"/>
                </a:lnTo>
                <a:lnTo>
                  <a:pt x="4525162" y="1311617"/>
                </a:lnTo>
                <a:lnTo>
                  <a:pt x="4522228" y="1312862"/>
                </a:lnTo>
                <a:lnTo>
                  <a:pt x="4519307" y="1313954"/>
                </a:lnTo>
                <a:lnTo>
                  <a:pt x="4517771" y="1317332"/>
                </a:lnTo>
                <a:lnTo>
                  <a:pt x="4519003" y="1320266"/>
                </a:lnTo>
                <a:lnTo>
                  <a:pt x="4519917" y="1322565"/>
                </a:lnTo>
                <a:lnTo>
                  <a:pt x="4522076" y="1323949"/>
                </a:lnTo>
                <a:lnTo>
                  <a:pt x="4524997" y="1323949"/>
                </a:lnTo>
                <a:lnTo>
                  <a:pt x="4525772" y="1323797"/>
                </a:lnTo>
                <a:lnTo>
                  <a:pt x="4526394" y="1323644"/>
                </a:lnTo>
                <a:lnTo>
                  <a:pt x="4529467" y="1322412"/>
                </a:lnTo>
                <a:lnTo>
                  <a:pt x="4530852" y="1319034"/>
                </a:lnTo>
                <a:close/>
              </a:path>
              <a:path w="10356215" h="2386329" extrusionOk="0">
                <a:moveTo>
                  <a:pt x="4533468" y="51485"/>
                </a:moveTo>
                <a:lnTo>
                  <a:pt x="4531931" y="48082"/>
                </a:lnTo>
                <a:lnTo>
                  <a:pt x="4529010" y="47015"/>
                </a:lnTo>
                <a:lnTo>
                  <a:pt x="4525924" y="45783"/>
                </a:lnTo>
                <a:lnTo>
                  <a:pt x="4522698" y="47332"/>
                </a:lnTo>
                <a:lnTo>
                  <a:pt x="4521466" y="50253"/>
                </a:lnTo>
                <a:lnTo>
                  <a:pt x="4520387" y="53187"/>
                </a:lnTo>
                <a:lnTo>
                  <a:pt x="4521771" y="56565"/>
                </a:lnTo>
                <a:lnTo>
                  <a:pt x="4524845" y="57645"/>
                </a:lnTo>
                <a:lnTo>
                  <a:pt x="4525467" y="57962"/>
                </a:lnTo>
                <a:lnTo>
                  <a:pt x="4526242" y="58102"/>
                </a:lnTo>
                <a:lnTo>
                  <a:pt x="4529163" y="58102"/>
                </a:lnTo>
                <a:lnTo>
                  <a:pt x="4531309" y="56718"/>
                </a:lnTo>
                <a:lnTo>
                  <a:pt x="4532236" y="54406"/>
                </a:lnTo>
                <a:lnTo>
                  <a:pt x="4533468" y="51485"/>
                </a:lnTo>
                <a:close/>
              </a:path>
              <a:path w="10356215" h="2386329" extrusionOk="0">
                <a:moveTo>
                  <a:pt x="4562868" y="1305306"/>
                </a:moveTo>
                <a:lnTo>
                  <a:pt x="4561637" y="1302537"/>
                </a:lnTo>
                <a:lnTo>
                  <a:pt x="4560405" y="1299616"/>
                </a:lnTo>
                <a:lnTo>
                  <a:pt x="4556874" y="1298219"/>
                </a:lnTo>
                <a:lnTo>
                  <a:pt x="4554105" y="1299616"/>
                </a:lnTo>
                <a:lnTo>
                  <a:pt x="4551172" y="1300835"/>
                </a:lnTo>
                <a:lnTo>
                  <a:pt x="4549787" y="1304239"/>
                </a:lnTo>
                <a:lnTo>
                  <a:pt x="4551172" y="1307160"/>
                </a:lnTo>
                <a:lnTo>
                  <a:pt x="4552099" y="1309331"/>
                </a:lnTo>
                <a:lnTo>
                  <a:pt x="4554105" y="1310563"/>
                </a:lnTo>
                <a:lnTo>
                  <a:pt x="4557179" y="1310563"/>
                </a:lnTo>
                <a:lnTo>
                  <a:pt x="4557941" y="1310386"/>
                </a:lnTo>
                <a:lnTo>
                  <a:pt x="4558716" y="1310093"/>
                </a:lnTo>
                <a:lnTo>
                  <a:pt x="4561637" y="1308849"/>
                </a:lnTo>
                <a:lnTo>
                  <a:pt x="4562868" y="1305306"/>
                </a:lnTo>
                <a:close/>
              </a:path>
              <a:path w="10356215" h="2386329" extrusionOk="0">
                <a:moveTo>
                  <a:pt x="4565332" y="65189"/>
                </a:moveTo>
                <a:lnTo>
                  <a:pt x="4563948" y="61810"/>
                </a:lnTo>
                <a:lnTo>
                  <a:pt x="4561027" y="60566"/>
                </a:lnTo>
                <a:lnTo>
                  <a:pt x="4558258" y="59194"/>
                </a:lnTo>
                <a:lnTo>
                  <a:pt x="4554715" y="60413"/>
                </a:lnTo>
                <a:lnTo>
                  <a:pt x="4553483" y="63360"/>
                </a:lnTo>
                <a:lnTo>
                  <a:pt x="4552099" y="66281"/>
                </a:lnTo>
                <a:lnTo>
                  <a:pt x="4553483" y="69659"/>
                </a:lnTo>
                <a:lnTo>
                  <a:pt x="4556252" y="71056"/>
                </a:lnTo>
                <a:lnTo>
                  <a:pt x="4557026" y="71361"/>
                </a:lnTo>
                <a:lnTo>
                  <a:pt x="4557941" y="71513"/>
                </a:lnTo>
                <a:lnTo>
                  <a:pt x="4560875" y="71513"/>
                </a:lnTo>
                <a:lnTo>
                  <a:pt x="4563021" y="70269"/>
                </a:lnTo>
                <a:lnTo>
                  <a:pt x="4563948" y="68122"/>
                </a:lnTo>
                <a:lnTo>
                  <a:pt x="4565332" y="65189"/>
                </a:lnTo>
                <a:close/>
              </a:path>
              <a:path w="10356215" h="2386329" extrusionOk="0">
                <a:moveTo>
                  <a:pt x="4594276" y="1290066"/>
                </a:moveTo>
                <a:lnTo>
                  <a:pt x="4592739" y="1287272"/>
                </a:lnTo>
                <a:lnTo>
                  <a:pt x="4591355" y="1284363"/>
                </a:lnTo>
                <a:lnTo>
                  <a:pt x="4587811" y="1283271"/>
                </a:lnTo>
                <a:lnTo>
                  <a:pt x="4585043" y="1284655"/>
                </a:lnTo>
                <a:lnTo>
                  <a:pt x="4582109" y="1286205"/>
                </a:lnTo>
                <a:lnTo>
                  <a:pt x="4581042" y="1289583"/>
                </a:lnTo>
                <a:lnTo>
                  <a:pt x="4582579" y="1292517"/>
                </a:lnTo>
                <a:lnTo>
                  <a:pt x="4583506" y="1294536"/>
                </a:lnTo>
                <a:lnTo>
                  <a:pt x="4585500" y="1295590"/>
                </a:lnTo>
                <a:lnTo>
                  <a:pt x="4588586" y="1295590"/>
                </a:lnTo>
                <a:lnTo>
                  <a:pt x="4589500" y="1295438"/>
                </a:lnTo>
                <a:lnTo>
                  <a:pt x="4590275" y="1294980"/>
                </a:lnTo>
                <a:lnTo>
                  <a:pt x="4593196" y="1293596"/>
                </a:lnTo>
                <a:lnTo>
                  <a:pt x="4594276" y="1290066"/>
                </a:lnTo>
                <a:close/>
              </a:path>
              <a:path w="10356215" h="2386329" extrusionOk="0">
                <a:moveTo>
                  <a:pt x="4596435" y="80606"/>
                </a:moveTo>
                <a:lnTo>
                  <a:pt x="4595355" y="77063"/>
                </a:lnTo>
                <a:lnTo>
                  <a:pt x="4592434" y="75666"/>
                </a:lnTo>
                <a:lnTo>
                  <a:pt x="4589653" y="74295"/>
                </a:lnTo>
                <a:lnTo>
                  <a:pt x="4586122" y="75361"/>
                </a:lnTo>
                <a:lnTo>
                  <a:pt x="4584738" y="78155"/>
                </a:lnTo>
                <a:lnTo>
                  <a:pt x="4583188" y="81076"/>
                </a:lnTo>
                <a:lnTo>
                  <a:pt x="4584268" y="84455"/>
                </a:lnTo>
                <a:lnTo>
                  <a:pt x="4587189" y="85991"/>
                </a:lnTo>
                <a:lnTo>
                  <a:pt x="4587964" y="86474"/>
                </a:lnTo>
                <a:lnTo>
                  <a:pt x="4588891" y="86614"/>
                </a:lnTo>
                <a:lnTo>
                  <a:pt x="4591964" y="86614"/>
                </a:lnTo>
                <a:lnTo>
                  <a:pt x="4593971" y="85547"/>
                </a:lnTo>
                <a:lnTo>
                  <a:pt x="4595050" y="83527"/>
                </a:lnTo>
                <a:lnTo>
                  <a:pt x="4596435" y="80606"/>
                </a:lnTo>
                <a:close/>
              </a:path>
              <a:path w="10356215" h="2386329" extrusionOk="0">
                <a:moveTo>
                  <a:pt x="4624756" y="1273098"/>
                </a:moveTo>
                <a:lnTo>
                  <a:pt x="4623066" y="1270317"/>
                </a:lnTo>
                <a:lnTo>
                  <a:pt x="4621517" y="1267561"/>
                </a:lnTo>
                <a:lnTo>
                  <a:pt x="4617986" y="1266621"/>
                </a:lnTo>
                <a:lnTo>
                  <a:pt x="4615218" y="1268336"/>
                </a:lnTo>
                <a:lnTo>
                  <a:pt x="4612437" y="1269860"/>
                </a:lnTo>
                <a:lnTo>
                  <a:pt x="4611522" y="1273416"/>
                </a:lnTo>
                <a:lnTo>
                  <a:pt x="4613059" y="1276172"/>
                </a:lnTo>
                <a:lnTo>
                  <a:pt x="4614138" y="1278026"/>
                </a:lnTo>
                <a:lnTo>
                  <a:pt x="4616132" y="1279118"/>
                </a:lnTo>
                <a:lnTo>
                  <a:pt x="4619066" y="1279118"/>
                </a:lnTo>
                <a:lnTo>
                  <a:pt x="4620133" y="1278801"/>
                </a:lnTo>
                <a:lnTo>
                  <a:pt x="4621060" y="1278331"/>
                </a:lnTo>
                <a:lnTo>
                  <a:pt x="4623676" y="1276654"/>
                </a:lnTo>
                <a:lnTo>
                  <a:pt x="4624756" y="1273098"/>
                </a:lnTo>
                <a:close/>
              </a:path>
              <a:path w="10356215" h="2386329" extrusionOk="0">
                <a:moveTo>
                  <a:pt x="4626762" y="97548"/>
                </a:moveTo>
                <a:lnTo>
                  <a:pt x="4625835" y="94183"/>
                </a:lnTo>
                <a:lnTo>
                  <a:pt x="4623066" y="92468"/>
                </a:lnTo>
                <a:lnTo>
                  <a:pt x="4620298" y="90932"/>
                </a:lnTo>
                <a:lnTo>
                  <a:pt x="4616755" y="91846"/>
                </a:lnTo>
                <a:lnTo>
                  <a:pt x="4615218" y="94627"/>
                </a:lnTo>
                <a:lnTo>
                  <a:pt x="4613516" y="97243"/>
                </a:lnTo>
                <a:lnTo>
                  <a:pt x="4614443" y="100787"/>
                </a:lnTo>
                <a:lnTo>
                  <a:pt x="4617212" y="102489"/>
                </a:lnTo>
                <a:lnTo>
                  <a:pt x="4618139" y="102946"/>
                </a:lnTo>
                <a:lnTo>
                  <a:pt x="4619218" y="103276"/>
                </a:lnTo>
                <a:lnTo>
                  <a:pt x="4622139" y="103276"/>
                </a:lnTo>
                <a:lnTo>
                  <a:pt x="4623981" y="102171"/>
                </a:lnTo>
                <a:lnTo>
                  <a:pt x="4625213" y="100342"/>
                </a:lnTo>
                <a:lnTo>
                  <a:pt x="4626762" y="97548"/>
                </a:lnTo>
                <a:close/>
              </a:path>
              <a:path w="10356215" h="2386329" extrusionOk="0">
                <a:moveTo>
                  <a:pt x="4654308" y="1254772"/>
                </a:moveTo>
                <a:lnTo>
                  <a:pt x="4652467" y="1251978"/>
                </a:lnTo>
                <a:lnTo>
                  <a:pt x="4650778" y="1249362"/>
                </a:lnTo>
                <a:lnTo>
                  <a:pt x="4647235" y="1248600"/>
                </a:lnTo>
                <a:lnTo>
                  <a:pt x="4644618" y="1250302"/>
                </a:lnTo>
                <a:lnTo>
                  <a:pt x="4641850" y="1251978"/>
                </a:lnTo>
                <a:lnTo>
                  <a:pt x="4641075" y="1255547"/>
                </a:lnTo>
                <a:lnTo>
                  <a:pt x="4642764" y="1258303"/>
                </a:lnTo>
                <a:lnTo>
                  <a:pt x="4643996" y="1260017"/>
                </a:lnTo>
                <a:lnTo>
                  <a:pt x="4645850" y="1260919"/>
                </a:lnTo>
                <a:lnTo>
                  <a:pt x="4648771" y="1260919"/>
                </a:lnTo>
                <a:lnTo>
                  <a:pt x="4649851" y="1260627"/>
                </a:lnTo>
                <a:lnTo>
                  <a:pt x="4650778" y="1260017"/>
                </a:lnTo>
                <a:lnTo>
                  <a:pt x="4653546" y="1258303"/>
                </a:lnTo>
                <a:lnTo>
                  <a:pt x="4654308" y="1254772"/>
                </a:lnTo>
                <a:close/>
              </a:path>
              <a:path w="10356215" h="2386329" extrusionOk="0">
                <a:moveTo>
                  <a:pt x="4656163" y="116217"/>
                </a:moveTo>
                <a:lnTo>
                  <a:pt x="4655388" y="112522"/>
                </a:lnTo>
                <a:lnTo>
                  <a:pt x="4652772" y="110807"/>
                </a:lnTo>
                <a:lnTo>
                  <a:pt x="4650156" y="108953"/>
                </a:lnTo>
                <a:lnTo>
                  <a:pt x="4646460" y="109728"/>
                </a:lnTo>
                <a:lnTo>
                  <a:pt x="4644771" y="112522"/>
                </a:lnTo>
                <a:lnTo>
                  <a:pt x="4643069" y="115138"/>
                </a:lnTo>
                <a:lnTo>
                  <a:pt x="4643691" y="118668"/>
                </a:lnTo>
                <a:lnTo>
                  <a:pt x="4647387" y="121132"/>
                </a:lnTo>
                <a:lnTo>
                  <a:pt x="4648466" y="121450"/>
                </a:lnTo>
                <a:lnTo>
                  <a:pt x="4651540" y="121450"/>
                </a:lnTo>
                <a:lnTo>
                  <a:pt x="4653394" y="120510"/>
                </a:lnTo>
                <a:lnTo>
                  <a:pt x="4656163" y="116217"/>
                </a:lnTo>
                <a:close/>
              </a:path>
              <a:path w="10356215" h="2386329" extrusionOk="0">
                <a:moveTo>
                  <a:pt x="4682795" y="1234719"/>
                </a:moveTo>
                <a:lnTo>
                  <a:pt x="4680940" y="1232268"/>
                </a:lnTo>
                <a:lnTo>
                  <a:pt x="4679099" y="1229652"/>
                </a:lnTo>
                <a:lnTo>
                  <a:pt x="4675403" y="1229042"/>
                </a:lnTo>
                <a:lnTo>
                  <a:pt x="4672939" y="1230871"/>
                </a:lnTo>
                <a:lnTo>
                  <a:pt x="4670323" y="1232725"/>
                </a:lnTo>
                <a:lnTo>
                  <a:pt x="4669714" y="1236421"/>
                </a:lnTo>
                <a:lnTo>
                  <a:pt x="4671555" y="1238885"/>
                </a:lnTo>
                <a:lnTo>
                  <a:pt x="4672787" y="1240599"/>
                </a:lnTo>
                <a:lnTo>
                  <a:pt x="4674476" y="1241361"/>
                </a:lnTo>
                <a:lnTo>
                  <a:pt x="4677397" y="1241361"/>
                </a:lnTo>
                <a:lnTo>
                  <a:pt x="4678642" y="1241044"/>
                </a:lnTo>
                <a:lnTo>
                  <a:pt x="4682172" y="1238427"/>
                </a:lnTo>
                <a:lnTo>
                  <a:pt x="4682795" y="1234719"/>
                </a:lnTo>
                <a:close/>
              </a:path>
              <a:path w="10356215" h="2386329" extrusionOk="0">
                <a:moveTo>
                  <a:pt x="4684636" y="136093"/>
                </a:moveTo>
                <a:lnTo>
                  <a:pt x="4684026" y="132397"/>
                </a:lnTo>
                <a:lnTo>
                  <a:pt x="4681410" y="130543"/>
                </a:lnTo>
                <a:lnTo>
                  <a:pt x="4678946" y="128676"/>
                </a:lnTo>
                <a:lnTo>
                  <a:pt x="4675251" y="129298"/>
                </a:lnTo>
                <a:lnTo>
                  <a:pt x="4673397" y="131914"/>
                </a:lnTo>
                <a:lnTo>
                  <a:pt x="4671555" y="134404"/>
                </a:lnTo>
                <a:lnTo>
                  <a:pt x="4672165" y="138099"/>
                </a:lnTo>
                <a:lnTo>
                  <a:pt x="4674628" y="139954"/>
                </a:lnTo>
                <a:lnTo>
                  <a:pt x="4675708" y="140716"/>
                </a:lnTo>
                <a:lnTo>
                  <a:pt x="4676940" y="141008"/>
                </a:lnTo>
                <a:lnTo>
                  <a:pt x="4679861" y="141008"/>
                </a:lnTo>
                <a:lnTo>
                  <a:pt x="4681563" y="140246"/>
                </a:lnTo>
                <a:lnTo>
                  <a:pt x="4682795" y="138722"/>
                </a:lnTo>
                <a:lnTo>
                  <a:pt x="4684636" y="136093"/>
                </a:lnTo>
                <a:close/>
              </a:path>
              <a:path w="10356215" h="2386329" extrusionOk="0">
                <a:moveTo>
                  <a:pt x="4710341" y="1213459"/>
                </a:moveTo>
                <a:lnTo>
                  <a:pt x="4708347" y="1211008"/>
                </a:lnTo>
                <a:lnTo>
                  <a:pt x="4706340" y="1208366"/>
                </a:lnTo>
                <a:lnTo>
                  <a:pt x="4702797" y="1208062"/>
                </a:lnTo>
                <a:lnTo>
                  <a:pt x="4700181" y="1210068"/>
                </a:lnTo>
                <a:lnTo>
                  <a:pt x="4697717" y="1212075"/>
                </a:lnTo>
                <a:lnTo>
                  <a:pt x="4697412" y="1215631"/>
                </a:lnTo>
                <a:lnTo>
                  <a:pt x="4699266" y="1218095"/>
                </a:lnTo>
                <a:lnTo>
                  <a:pt x="4700498" y="1219619"/>
                </a:lnTo>
                <a:lnTo>
                  <a:pt x="4702187" y="1220241"/>
                </a:lnTo>
                <a:lnTo>
                  <a:pt x="4705108" y="1220241"/>
                </a:lnTo>
                <a:lnTo>
                  <a:pt x="4706340" y="1219923"/>
                </a:lnTo>
                <a:lnTo>
                  <a:pt x="4707420" y="1219009"/>
                </a:lnTo>
                <a:lnTo>
                  <a:pt x="4709884" y="1217015"/>
                </a:lnTo>
                <a:lnTo>
                  <a:pt x="4710341" y="1213459"/>
                </a:lnTo>
                <a:close/>
              </a:path>
              <a:path w="10356215" h="2386329" extrusionOk="0">
                <a:moveTo>
                  <a:pt x="4712043" y="157518"/>
                </a:moveTo>
                <a:lnTo>
                  <a:pt x="4711573" y="153809"/>
                </a:lnTo>
                <a:lnTo>
                  <a:pt x="4706658" y="149809"/>
                </a:lnTo>
                <a:lnTo>
                  <a:pt x="4703115" y="150279"/>
                </a:lnTo>
                <a:lnTo>
                  <a:pt x="4701108" y="152717"/>
                </a:lnTo>
                <a:lnTo>
                  <a:pt x="4698949" y="155194"/>
                </a:lnTo>
                <a:lnTo>
                  <a:pt x="4699419" y="158889"/>
                </a:lnTo>
                <a:lnTo>
                  <a:pt x="4701883" y="160896"/>
                </a:lnTo>
                <a:lnTo>
                  <a:pt x="4702962" y="161658"/>
                </a:lnTo>
                <a:lnTo>
                  <a:pt x="4704194" y="162128"/>
                </a:lnTo>
                <a:lnTo>
                  <a:pt x="4707267" y="162128"/>
                </a:lnTo>
                <a:lnTo>
                  <a:pt x="4708957" y="161366"/>
                </a:lnTo>
                <a:lnTo>
                  <a:pt x="4710036" y="159981"/>
                </a:lnTo>
                <a:lnTo>
                  <a:pt x="4712043" y="157518"/>
                </a:lnTo>
                <a:close/>
              </a:path>
              <a:path w="10356215" h="2386329" extrusionOk="0">
                <a:moveTo>
                  <a:pt x="4736668" y="1190663"/>
                </a:moveTo>
                <a:lnTo>
                  <a:pt x="4734674" y="1188339"/>
                </a:lnTo>
                <a:lnTo>
                  <a:pt x="4732515" y="1186040"/>
                </a:lnTo>
                <a:lnTo>
                  <a:pt x="4728819" y="1185722"/>
                </a:lnTo>
                <a:lnTo>
                  <a:pt x="4726508" y="1187894"/>
                </a:lnTo>
                <a:lnTo>
                  <a:pt x="4724044" y="1190053"/>
                </a:lnTo>
                <a:lnTo>
                  <a:pt x="4723892" y="1193571"/>
                </a:lnTo>
                <a:lnTo>
                  <a:pt x="4725898" y="1196047"/>
                </a:lnTo>
                <a:lnTo>
                  <a:pt x="4727130" y="1197279"/>
                </a:lnTo>
                <a:lnTo>
                  <a:pt x="4728667" y="1197889"/>
                </a:lnTo>
                <a:lnTo>
                  <a:pt x="4731740" y="1197889"/>
                </a:lnTo>
                <a:lnTo>
                  <a:pt x="4732972" y="1197432"/>
                </a:lnTo>
                <a:lnTo>
                  <a:pt x="4734204" y="1196505"/>
                </a:lnTo>
                <a:lnTo>
                  <a:pt x="4734052" y="1196505"/>
                </a:lnTo>
                <a:lnTo>
                  <a:pt x="4736516" y="1194358"/>
                </a:lnTo>
                <a:lnTo>
                  <a:pt x="4736668" y="1190663"/>
                </a:lnTo>
                <a:close/>
              </a:path>
              <a:path w="10356215" h="2386329" extrusionOk="0">
                <a:moveTo>
                  <a:pt x="4738357" y="180314"/>
                </a:moveTo>
                <a:lnTo>
                  <a:pt x="4738052" y="176631"/>
                </a:lnTo>
                <a:lnTo>
                  <a:pt x="4735741" y="174447"/>
                </a:lnTo>
                <a:lnTo>
                  <a:pt x="4733442" y="172453"/>
                </a:lnTo>
                <a:lnTo>
                  <a:pt x="4729746" y="172605"/>
                </a:lnTo>
                <a:lnTo>
                  <a:pt x="4727587" y="174917"/>
                </a:lnTo>
                <a:lnTo>
                  <a:pt x="4725428" y="177393"/>
                </a:lnTo>
                <a:lnTo>
                  <a:pt x="4725746" y="180924"/>
                </a:lnTo>
                <a:lnTo>
                  <a:pt x="4728045" y="183095"/>
                </a:lnTo>
                <a:lnTo>
                  <a:pt x="4729124" y="184162"/>
                </a:lnTo>
                <a:lnTo>
                  <a:pt x="4730508" y="184619"/>
                </a:lnTo>
                <a:lnTo>
                  <a:pt x="4733442" y="184619"/>
                </a:lnTo>
                <a:lnTo>
                  <a:pt x="4734979" y="184010"/>
                </a:lnTo>
                <a:lnTo>
                  <a:pt x="4736211" y="182626"/>
                </a:lnTo>
                <a:lnTo>
                  <a:pt x="4738357" y="180314"/>
                </a:lnTo>
                <a:close/>
              </a:path>
              <a:path w="10356215" h="2386329" extrusionOk="0">
                <a:moveTo>
                  <a:pt x="4761916" y="1166609"/>
                </a:moveTo>
                <a:lnTo>
                  <a:pt x="4757458" y="1162138"/>
                </a:lnTo>
                <a:lnTo>
                  <a:pt x="4753762" y="1162138"/>
                </a:lnTo>
                <a:lnTo>
                  <a:pt x="4751451" y="1164310"/>
                </a:lnTo>
                <a:lnTo>
                  <a:pt x="4749292" y="1166609"/>
                </a:lnTo>
                <a:lnTo>
                  <a:pt x="4749139" y="1170305"/>
                </a:lnTo>
                <a:lnTo>
                  <a:pt x="4751451" y="1172476"/>
                </a:lnTo>
                <a:lnTo>
                  <a:pt x="4752530" y="1173695"/>
                </a:lnTo>
                <a:lnTo>
                  <a:pt x="4754067" y="1174318"/>
                </a:lnTo>
                <a:lnTo>
                  <a:pt x="4756988" y="1174318"/>
                </a:lnTo>
                <a:lnTo>
                  <a:pt x="4758525" y="1173695"/>
                </a:lnTo>
                <a:lnTo>
                  <a:pt x="4761916" y="1170305"/>
                </a:lnTo>
                <a:lnTo>
                  <a:pt x="4761916" y="1166609"/>
                </a:lnTo>
                <a:close/>
              </a:path>
              <a:path w="10356215" h="2386329" extrusionOk="0">
                <a:moveTo>
                  <a:pt x="4763452" y="200799"/>
                </a:moveTo>
                <a:lnTo>
                  <a:pt x="4761141" y="198513"/>
                </a:lnTo>
                <a:lnTo>
                  <a:pt x="4758842" y="196176"/>
                </a:lnTo>
                <a:lnTo>
                  <a:pt x="4755146" y="196176"/>
                </a:lnTo>
                <a:lnTo>
                  <a:pt x="4752987" y="198513"/>
                </a:lnTo>
                <a:lnTo>
                  <a:pt x="4750676" y="200799"/>
                </a:lnTo>
                <a:lnTo>
                  <a:pt x="4750828" y="204508"/>
                </a:lnTo>
                <a:lnTo>
                  <a:pt x="4752987" y="206667"/>
                </a:lnTo>
                <a:lnTo>
                  <a:pt x="4754219" y="207746"/>
                </a:lnTo>
                <a:lnTo>
                  <a:pt x="4755604" y="208356"/>
                </a:lnTo>
                <a:lnTo>
                  <a:pt x="4758525" y="208356"/>
                </a:lnTo>
                <a:lnTo>
                  <a:pt x="4760074" y="207746"/>
                </a:lnTo>
                <a:lnTo>
                  <a:pt x="4763452" y="204368"/>
                </a:lnTo>
                <a:lnTo>
                  <a:pt x="4763452" y="200799"/>
                </a:lnTo>
                <a:close/>
              </a:path>
              <a:path w="10356215" h="2386329" extrusionOk="0">
                <a:moveTo>
                  <a:pt x="4786084" y="1145044"/>
                </a:moveTo>
                <a:lnTo>
                  <a:pt x="4785931" y="1141488"/>
                </a:lnTo>
                <a:lnTo>
                  <a:pt x="4783467" y="1139329"/>
                </a:lnTo>
                <a:lnTo>
                  <a:pt x="4781156" y="1137018"/>
                </a:lnTo>
                <a:lnTo>
                  <a:pt x="4777460" y="1137183"/>
                </a:lnTo>
                <a:lnTo>
                  <a:pt x="4775314" y="1139634"/>
                </a:lnTo>
                <a:lnTo>
                  <a:pt x="4773155" y="1141945"/>
                </a:lnTo>
                <a:lnTo>
                  <a:pt x="4773307" y="1145667"/>
                </a:lnTo>
                <a:lnTo>
                  <a:pt x="4776851" y="1148753"/>
                </a:lnTo>
                <a:lnTo>
                  <a:pt x="4778235" y="1149362"/>
                </a:lnTo>
                <a:lnTo>
                  <a:pt x="4781156" y="1149362"/>
                </a:lnTo>
                <a:lnTo>
                  <a:pt x="4782705" y="1148575"/>
                </a:lnTo>
                <a:lnTo>
                  <a:pt x="4783925" y="1147343"/>
                </a:lnTo>
                <a:lnTo>
                  <a:pt x="4783925" y="1147508"/>
                </a:lnTo>
                <a:lnTo>
                  <a:pt x="4784064" y="1147343"/>
                </a:lnTo>
                <a:lnTo>
                  <a:pt x="4786084" y="1145044"/>
                </a:lnTo>
                <a:close/>
              </a:path>
              <a:path w="10356215" h="2386329" extrusionOk="0">
                <a:moveTo>
                  <a:pt x="4787468" y="226098"/>
                </a:moveTo>
                <a:lnTo>
                  <a:pt x="4785309" y="223774"/>
                </a:lnTo>
                <a:lnTo>
                  <a:pt x="4783163" y="221297"/>
                </a:lnTo>
                <a:lnTo>
                  <a:pt x="4779467" y="221145"/>
                </a:lnTo>
                <a:lnTo>
                  <a:pt x="4774844" y="225475"/>
                </a:lnTo>
                <a:lnTo>
                  <a:pt x="4774692" y="229158"/>
                </a:lnTo>
                <a:lnTo>
                  <a:pt x="4776851" y="231470"/>
                </a:lnTo>
                <a:lnTo>
                  <a:pt x="4777930" y="232702"/>
                </a:lnTo>
                <a:lnTo>
                  <a:pt x="4779467" y="233324"/>
                </a:lnTo>
                <a:lnTo>
                  <a:pt x="4782388" y="233324"/>
                </a:lnTo>
                <a:lnTo>
                  <a:pt x="4783772" y="232854"/>
                </a:lnTo>
                <a:lnTo>
                  <a:pt x="4785004" y="231952"/>
                </a:lnTo>
                <a:lnTo>
                  <a:pt x="4787316" y="229781"/>
                </a:lnTo>
                <a:lnTo>
                  <a:pt x="4787468" y="226098"/>
                </a:lnTo>
                <a:close/>
              </a:path>
              <a:path w="10356215" h="2386329" extrusionOk="0">
                <a:moveTo>
                  <a:pt x="4808867" y="1118539"/>
                </a:moveTo>
                <a:lnTo>
                  <a:pt x="4808410" y="1114983"/>
                </a:lnTo>
                <a:lnTo>
                  <a:pt x="4803635" y="1110830"/>
                </a:lnTo>
                <a:lnTo>
                  <a:pt x="4799939" y="1111288"/>
                </a:lnTo>
                <a:lnTo>
                  <a:pt x="4795939" y="1116215"/>
                </a:lnTo>
                <a:lnTo>
                  <a:pt x="4796244" y="1119759"/>
                </a:lnTo>
                <a:lnTo>
                  <a:pt x="4799787" y="1122680"/>
                </a:lnTo>
                <a:lnTo>
                  <a:pt x="4801019" y="1123162"/>
                </a:lnTo>
                <a:lnTo>
                  <a:pt x="4803940" y="1123162"/>
                </a:lnTo>
                <a:lnTo>
                  <a:pt x="4805642" y="1122400"/>
                </a:lnTo>
                <a:lnTo>
                  <a:pt x="4806861" y="1120990"/>
                </a:lnTo>
                <a:lnTo>
                  <a:pt x="4808867" y="1118539"/>
                </a:lnTo>
                <a:close/>
              </a:path>
              <a:path w="10356215" h="2386329" extrusionOk="0">
                <a:moveTo>
                  <a:pt x="4810252" y="252590"/>
                </a:moveTo>
                <a:lnTo>
                  <a:pt x="4808258" y="250126"/>
                </a:lnTo>
                <a:lnTo>
                  <a:pt x="4806099" y="247650"/>
                </a:lnTo>
                <a:lnTo>
                  <a:pt x="4802556" y="247357"/>
                </a:lnTo>
                <a:lnTo>
                  <a:pt x="4797628" y="251358"/>
                </a:lnTo>
                <a:lnTo>
                  <a:pt x="4797323" y="255066"/>
                </a:lnTo>
                <a:lnTo>
                  <a:pt x="4799317" y="257530"/>
                </a:lnTo>
                <a:lnTo>
                  <a:pt x="4800397" y="258914"/>
                </a:lnTo>
                <a:lnTo>
                  <a:pt x="4802098" y="259537"/>
                </a:lnTo>
                <a:lnTo>
                  <a:pt x="4805019" y="259537"/>
                </a:lnTo>
                <a:lnTo>
                  <a:pt x="4806251" y="259207"/>
                </a:lnTo>
                <a:lnTo>
                  <a:pt x="4807483" y="258305"/>
                </a:lnTo>
                <a:lnTo>
                  <a:pt x="4809947" y="256298"/>
                </a:lnTo>
                <a:lnTo>
                  <a:pt x="4810252" y="252590"/>
                </a:lnTo>
                <a:close/>
              </a:path>
              <a:path w="10356215" h="2386329" extrusionOk="0">
                <a:moveTo>
                  <a:pt x="4830267" y="1090955"/>
                </a:moveTo>
                <a:lnTo>
                  <a:pt x="4829645" y="1087399"/>
                </a:lnTo>
                <a:lnTo>
                  <a:pt x="4827181" y="1085545"/>
                </a:lnTo>
                <a:lnTo>
                  <a:pt x="4824565" y="1083538"/>
                </a:lnTo>
                <a:lnTo>
                  <a:pt x="4821034" y="1084160"/>
                </a:lnTo>
                <a:lnTo>
                  <a:pt x="4819180" y="1086637"/>
                </a:lnTo>
                <a:lnTo>
                  <a:pt x="4817186" y="1089240"/>
                </a:lnTo>
                <a:lnTo>
                  <a:pt x="4817796" y="1092784"/>
                </a:lnTo>
                <a:lnTo>
                  <a:pt x="4820259" y="1094803"/>
                </a:lnTo>
                <a:lnTo>
                  <a:pt x="4821339" y="1095578"/>
                </a:lnTo>
                <a:lnTo>
                  <a:pt x="4822571" y="1095870"/>
                </a:lnTo>
                <a:lnTo>
                  <a:pt x="4825492" y="1095870"/>
                </a:lnTo>
                <a:lnTo>
                  <a:pt x="4827181" y="1095095"/>
                </a:lnTo>
                <a:lnTo>
                  <a:pt x="4828413" y="1093571"/>
                </a:lnTo>
                <a:lnTo>
                  <a:pt x="4830267" y="1090955"/>
                </a:lnTo>
                <a:close/>
              </a:path>
              <a:path w="10356215" h="2386329" extrusionOk="0">
                <a:moveTo>
                  <a:pt x="4831651" y="280327"/>
                </a:moveTo>
                <a:lnTo>
                  <a:pt x="4829645" y="277710"/>
                </a:lnTo>
                <a:lnTo>
                  <a:pt x="4827803" y="275247"/>
                </a:lnTo>
                <a:lnTo>
                  <a:pt x="4824107" y="274624"/>
                </a:lnTo>
                <a:lnTo>
                  <a:pt x="4819027" y="278472"/>
                </a:lnTo>
                <a:lnTo>
                  <a:pt x="4818570" y="282041"/>
                </a:lnTo>
                <a:lnTo>
                  <a:pt x="4821491" y="286181"/>
                </a:lnTo>
                <a:lnTo>
                  <a:pt x="4823333" y="286956"/>
                </a:lnTo>
                <a:lnTo>
                  <a:pt x="4826266" y="286956"/>
                </a:lnTo>
                <a:lnTo>
                  <a:pt x="4827498" y="286512"/>
                </a:lnTo>
                <a:lnTo>
                  <a:pt x="4828413" y="285737"/>
                </a:lnTo>
                <a:lnTo>
                  <a:pt x="4831042" y="283883"/>
                </a:lnTo>
                <a:lnTo>
                  <a:pt x="4831651" y="280327"/>
                </a:lnTo>
                <a:close/>
              </a:path>
              <a:path w="10356215" h="2386329" extrusionOk="0">
                <a:moveTo>
                  <a:pt x="4850282" y="1062431"/>
                </a:moveTo>
                <a:lnTo>
                  <a:pt x="4849507" y="1058900"/>
                </a:lnTo>
                <a:lnTo>
                  <a:pt x="4846891" y="1057046"/>
                </a:lnTo>
                <a:lnTo>
                  <a:pt x="4844275" y="1055344"/>
                </a:lnTo>
                <a:lnTo>
                  <a:pt x="4840732" y="1055954"/>
                </a:lnTo>
                <a:lnTo>
                  <a:pt x="4838890" y="1058570"/>
                </a:lnTo>
                <a:lnTo>
                  <a:pt x="4838763" y="1058900"/>
                </a:lnTo>
                <a:lnTo>
                  <a:pt x="4837036" y="1061351"/>
                </a:lnTo>
                <a:lnTo>
                  <a:pt x="4837811" y="1064895"/>
                </a:lnTo>
                <a:lnTo>
                  <a:pt x="4840427" y="1066609"/>
                </a:lnTo>
                <a:lnTo>
                  <a:pt x="4841506" y="1067371"/>
                </a:lnTo>
                <a:lnTo>
                  <a:pt x="4842586" y="1067663"/>
                </a:lnTo>
                <a:lnTo>
                  <a:pt x="4845507" y="1067663"/>
                </a:lnTo>
                <a:lnTo>
                  <a:pt x="4847348" y="1066761"/>
                </a:lnTo>
                <a:lnTo>
                  <a:pt x="4848530" y="1064895"/>
                </a:lnTo>
                <a:lnTo>
                  <a:pt x="4850282" y="1062431"/>
                </a:lnTo>
                <a:close/>
              </a:path>
              <a:path w="10356215" h="2386329" extrusionOk="0">
                <a:moveTo>
                  <a:pt x="4851514" y="309003"/>
                </a:moveTo>
                <a:lnTo>
                  <a:pt x="4849812" y="306387"/>
                </a:lnTo>
                <a:lnTo>
                  <a:pt x="4847971" y="303771"/>
                </a:lnTo>
                <a:lnTo>
                  <a:pt x="4844427" y="302983"/>
                </a:lnTo>
                <a:lnTo>
                  <a:pt x="4841811" y="304673"/>
                </a:lnTo>
                <a:lnTo>
                  <a:pt x="4839043" y="306527"/>
                </a:lnTo>
                <a:lnTo>
                  <a:pt x="4838420" y="310070"/>
                </a:lnTo>
                <a:lnTo>
                  <a:pt x="4840122" y="312699"/>
                </a:lnTo>
                <a:lnTo>
                  <a:pt x="4841189" y="314388"/>
                </a:lnTo>
                <a:lnTo>
                  <a:pt x="4843043" y="315328"/>
                </a:lnTo>
                <a:lnTo>
                  <a:pt x="4846117" y="315328"/>
                </a:lnTo>
                <a:lnTo>
                  <a:pt x="4847196" y="314998"/>
                </a:lnTo>
                <a:lnTo>
                  <a:pt x="4848123" y="314388"/>
                </a:lnTo>
                <a:lnTo>
                  <a:pt x="4850739" y="312534"/>
                </a:lnTo>
                <a:lnTo>
                  <a:pt x="4851514" y="309003"/>
                </a:lnTo>
                <a:close/>
              </a:path>
              <a:path w="10356215" h="2386329" extrusionOk="0">
                <a:moveTo>
                  <a:pt x="4868748" y="1032840"/>
                </a:moveTo>
                <a:lnTo>
                  <a:pt x="4867821" y="1029309"/>
                </a:lnTo>
                <a:lnTo>
                  <a:pt x="4865205" y="1027607"/>
                </a:lnTo>
                <a:lnTo>
                  <a:pt x="4862436" y="1025906"/>
                </a:lnTo>
                <a:lnTo>
                  <a:pt x="4858905" y="1026845"/>
                </a:lnTo>
                <a:lnTo>
                  <a:pt x="4855515" y="1032383"/>
                </a:lnTo>
                <a:lnTo>
                  <a:pt x="4856442" y="1035939"/>
                </a:lnTo>
                <a:lnTo>
                  <a:pt x="4859210" y="1037463"/>
                </a:lnTo>
                <a:lnTo>
                  <a:pt x="4860125" y="1038085"/>
                </a:lnTo>
                <a:lnTo>
                  <a:pt x="4861204" y="1038402"/>
                </a:lnTo>
                <a:lnTo>
                  <a:pt x="4864138" y="1038402"/>
                </a:lnTo>
                <a:lnTo>
                  <a:pt x="4866132" y="1037310"/>
                </a:lnTo>
                <a:lnTo>
                  <a:pt x="4867211" y="1035608"/>
                </a:lnTo>
                <a:lnTo>
                  <a:pt x="4868748" y="1032840"/>
                </a:lnTo>
                <a:close/>
              </a:path>
              <a:path w="10356215" h="2386329" extrusionOk="0">
                <a:moveTo>
                  <a:pt x="4869980" y="338734"/>
                </a:moveTo>
                <a:lnTo>
                  <a:pt x="4868291" y="335978"/>
                </a:lnTo>
                <a:lnTo>
                  <a:pt x="4866754" y="333184"/>
                </a:lnTo>
                <a:lnTo>
                  <a:pt x="4863211" y="332257"/>
                </a:lnTo>
                <a:lnTo>
                  <a:pt x="4860442" y="333971"/>
                </a:lnTo>
                <a:lnTo>
                  <a:pt x="4857661" y="335648"/>
                </a:lnTo>
                <a:lnTo>
                  <a:pt x="4856746" y="339051"/>
                </a:lnTo>
                <a:lnTo>
                  <a:pt x="4858436" y="341820"/>
                </a:lnTo>
                <a:lnTo>
                  <a:pt x="4859515" y="343674"/>
                </a:lnTo>
                <a:lnTo>
                  <a:pt x="4861357" y="344741"/>
                </a:lnTo>
                <a:lnTo>
                  <a:pt x="4864443" y="344741"/>
                </a:lnTo>
                <a:lnTo>
                  <a:pt x="4865357" y="344436"/>
                </a:lnTo>
                <a:lnTo>
                  <a:pt x="4866284" y="343979"/>
                </a:lnTo>
                <a:lnTo>
                  <a:pt x="4869053" y="342290"/>
                </a:lnTo>
                <a:lnTo>
                  <a:pt x="4869980" y="338734"/>
                </a:lnTo>
                <a:close/>
              </a:path>
              <a:path w="10356215" h="2386329" extrusionOk="0">
                <a:moveTo>
                  <a:pt x="4885677" y="1002347"/>
                </a:moveTo>
                <a:lnTo>
                  <a:pt x="4884610" y="998778"/>
                </a:lnTo>
                <a:lnTo>
                  <a:pt x="4881842" y="997254"/>
                </a:lnTo>
                <a:lnTo>
                  <a:pt x="4879060" y="995857"/>
                </a:lnTo>
                <a:lnTo>
                  <a:pt x="4875517" y="996937"/>
                </a:lnTo>
                <a:lnTo>
                  <a:pt x="4874133" y="999705"/>
                </a:lnTo>
                <a:lnTo>
                  <a:pt x="4872596" y="1002499"/>
                </a:lnTo>
                <a:lnTo>
                  <a:pt x="4873676" y="1006030"/>
                </a:lnTo>
                <a:lnTo>
                  <a:pt x="4876444" y="1007579"/>
                </a:lnTo>
                <a:lnTo>
                  <a:pt x="4877371" y="1008024"/>
                </a:lnTo>
                <a:lnTo>
                  <a:pt x="4878298" y="1008202"/>
                </a:lnTo>
                <a:lnTo>
                  <a:pt x="4881219" y="1008202"/>
                </a:lnTo>
                <a:lnTo>
                  <a:pt x="4883226" y="1007110"/>
                </a:lnTo>
                <a:lnTo>
                  <a:pt x="4884305" y="1005116"/>
                </a:lnTo>
                <a:lnTo>
                  <a:pt x="4885677" y="1002347"/>
                </a:lnTo>
                <a:close/>
              </a:path>
              <a:path w="10356215" h="2386329" extrusionOk="0">
                <a:moveTo>
                  <a:pt x="4886909" y="369417"/>
                </a:moveTo>
                <a:lnTo>
                  <a:pt x="4885448" y="366636"/>
                </a:lnTo>
                <a:lnTo>
                  <a:pt x="4885372" y="366471"/>
                </a:lnTo>
                <a:lnTo>
                  <a:pt x="4885372" y="366636"/>
                </a:lnTo>
                <a:lnTo>
                  <a:pt x="4883836" y="363702"/>
                </a:lnTo>
                <a:lnTo>
                  <a:pt x="4880445" y="362623"/>
                </a:lnTo>
                <a:lnTo>
                  <a:pt x="4877676" y="364172"/>
                </a:lnTo>
                <a:lnTo>
                  <a:pt x="4874755" y="365569"/>
                </a:lnTo>
                <a:lnTo>
                  <a:pt x="4873676" y="369100"/>
                </a:lnTo>
                <a:lnTo>
                  <a:pt x="4875212" y="371881"/>
                </a:lnTo>
                <a:lnTo>
                  <a:pt x="4876292" y="373888"/>
                </a:lnTo>
                <a:lnTo>
                  <a:pt x="4878298" y="374967"/>
                </a:lnTo>
                <a:lnTo>
                  <a:pt x="4881219" y="374967"/>
                </a:lnTo>
                <a:lnTo>
                  <a:pt x="4882146" y="374789"/>
                </a:lnTo>
                <a:lnTo>
                  <a:pt x="4882908" y="374345"/>
                </a:lnTo>
                <a:lnTo>
                  <a:pt x="4885842" y="372795"/>
                </a:lnTo>
                <a:lnTo>
                  <a:pt x="4886909" y="369417"/>
                </a:lnTo>
                <a:close/>
              </a:path>
              <a:path w="10356215" h="2386329" extrusionOk="0">
                <a:moveTo>
                  <a:pt x="4901082" y="971054"/>
                </a:moveTo>
                <a:lnTo>
                  <a:pt x="4899850" y="967498"/>
                </a:lnTo>
                <a:lnTo>
                  <a:pt x="4897069" y="966266"/>
                </a:lnTo>
                <a:lnTo>
                  <a:pt x="4894148" y="964882"/>
                </a:lnTo>
                <a:lnTo>
                  <a:pt x="4890605" y="966114"/>
                </a:lnTo>
                <a:lnTo>
                  <a:pt x="4889373" y="969060"/>
                </a:lnTo>
                <a:lnTo>
                  <a:pt x="4887988" y="971969"/>
                </a:lnTo>
                <a:lnTo>
                  <a:pt x="4889220" y="975372"/>
                </a:lnTo>
                <a:lnTo>
                  <a:pt x="4892154" y="976757"/>
                </a:lnTo>
                <a:lnTo>
                  <a:pt x="4892916" y="977049"/>
                </a:lnTo>
                <a:lnTo>
                  <a:pt x="4893691" y="977201"/>
                </a:lnTo>
                <a:lnTo>
                  <a:pt x="4896764" y="977201"/>
                </a:lnTo>
                <a:lnTo>
                  <a:pt x="4898771" y="975995"/>
                </a:lnTo>
                <a:lnTo>
                  <a:pt x="4899850" y="973975"/>
                </a:lnTo>
                <a:lnTo>
                  <a:pt x="4901082" y="971054"/>
                </a:lnTo>
                <a:close/>
              </a:path>
              <a:path w="10356215" h="2386329" extrusionOk="0">
                <a:moveTo>
                  <a:pt x="4902149" y="400850"/>
                </a:moveTo>
                <a:lnTo>
                  <a:pt x="4900917" y="397916"/>
                </a:lnTo>
                <a:lnTo>
                  <a:pt x="4899533" y="394995"/>
                </a:lnTo>
                <a:lnTo>
                  <a:pt x="4896155" y="393763"/>
                </a:lnTo>
                <a:lnTo>
                  <a:pt x="4890300" y="396519"/>
                </a:lnTo>
                <a:lnTo>
                  <a:pt x="4889068" y="399910"/>
                </a:lnTo>
                <a:lnTo>
                  <a:pt x="4891379" y="404850"/>
                </a:lnTo>
                <a:lnTo>
                  <a:pt x="4893386" y="406082"/>
                </a:lnTo>
                <a:lnTo>
                  <a:pt x="4896459" y="406082"/>
                </a:lnTo>
                <a:lnTo>
                  <a:pt x="4897234" y="405942"/>
                </a:lnTo>
                <a:lnTo>
                  <a:pt x="4897996" y="405612"/>
                </a:lnTo>
                <a:lnTo>
                  <a:pt x="4900917" y="404228"/>
                </a:lnTo>
                <a:lnTo>
                  <a:pt x="4902149" y="400850"/>
                </a:lnTo>
                <a:close/>
              </a:path>
              <a:path w="10356215" h="2386329" extrusionOk="0">
                <a:moveTo>
                  <a:pt x="4914938" y="938987"/>
                </a:moveTo>
                <a:lnTo>
                  <a:pt x="4913541" y="935609"/>
                </a:lnTo>
                <a:lnTo>
                  <a:pt x="4910620" y="934377"/>
                </a:lnTo>
                <a:lnTo>
                  <a:pt x="4907546" y="933145"/>
                </a:lnTo>
                <a:lnTo>
                  <a:pt x="4904156" y="934669"/>
                </a:lnTo>
                <a:lnTo>
                  <a:pt x="4903076" y="937615"/>
                </a:lnTo>
                <a:lnTo>
                  <a:pt x="4901844" y="940523"/>
                </a:lnTo>
                <a:lnTo>
                  <a:pt x="4903228" y="943940"/>
                </a:lnTo>
                <a:lnTo>
                  <a:pt x="4906162" y="945172"/>
                </a:lnTo>
                <a:lnTo>
                  <a:pt x="4907699" y="945464"/>
                </a:lnTo>
                <a:lnTo>
                  <a:pt x="4910620" y="945464"/>
                </a:lnTo>
                <a:lnTo>
                  <a:pt x="4912779" y="944232"/>
                </a:lnTo>
                <a:lnTo>
                  <a:pt x="4913706" y="941920"/>
                </a:lnTo>
                <a:lnTo>
                  <a:pt x="4914938" y="938987"/>
                </a:lnTo>
                <a:close/>
              </a:path>
              <a:path w="10356215" h="2386329" extrusionOk="0">
                <a:moveTo>
                  <a:pt x="4915852" y="433044"/>
                </a:moveTo>
                <a:lnTo>
                  <a:pt x="4914773" y="430123"/>
                </a:lnTo>
                <a:lnTo>
                  <a:pt x="4913541" y="427202"/>
                </a:lnTo>
                <a:lnTo>
                  <a:pt x="4910163" y="425653"/>
                </a:lnTo>
                <a:lnTo>
                  <a:pt x="4904308" y="428117"/>
                </a:lnTo>
                <a:lnTo>
                  <a:pt x="4902771" y="431520"/>
                </a:lnTo>
                <a:lnTo>
                  <a:pt x="4904930" y="436613"/>
                </a:lnTo>
                <a:lnTo>
                  <a:pt x="4907077" y="437997"/>
                </a:lnTo>
                <a:lnTo>
                  <a:pt x="4910772" y="437997"/>
                </a:lnTo>
                <a:lnTo>
                  <a:pt x="4914468" y="436435"/>
                </a:lnTo>
                <a:lnTo>
                  <a:pt x="4915852" y="433044"/>
                </a:lnTo>
                <a:close/>
              </a:path>
              <a:path w="10356215" h="2386329" extrusionOk="0">
                <a:moveTo>
                  <a:pt x="4927092" y="906183"/>
                </a:moveTo>
                <a:lnTo>
                  <a:pt x="4925403" y="902944"/>
                </a:lnTo>
                <a:lnTo>
                  <a:pt x="4922469" y="901852"/>
                </a:lnTo>
                <a:lnTo>
                  <a:pt x="4919396" y="900772"/>
                </a:lnTo>
                <a:lnTo>
                  <a:pt x="4916157" y="902322"/>
                </a:lnTo>
                <a:lnTo>
                  <a:pt x="4914011" y="908469"/>
                </a:lnTo>
                <a:lnTo>
                  <a:pt x="4915700" y="911707"/>
                </a:lnTo>
                <a:lnTo>
                  <a:pt x="4918621" y="912787"/>
                </a:lnTo>
                <a:lnTo>
                  <a:pt x="4919243" y="912939"/>
                </a:lnTo>
                <a:lnTo>
                  <a:pt x="4919853" y="913117"/>
                </a:lnTo>
                <a:lnTo>
                  <a:pt x="4922939" y="913117"/>
                </a:lnTo>
                <a:lnTo>
                  <a:pt x="4925250" y="911555"/>
                </a:lnTo>
                <a:lnTo>
                  <a:pt x="4926012" y="909256"/>
                </a:lnTo>
                <a:lnTo>
                  <a:pt x="4927092" y="906183"/>
                </a:lnTo>
                <a:close/>
              </a:path>
              <a:path w="10356215" h="2386329" extrusionOk="0">
                <a:moveTo>
                  <a:pt x="4927866" y="466026"/>
                </a:moveTo>
                <a:lnTo>
                  <a:pt x="4926939" y="462965"/>
                </a:lnTo>
                <a:lnTo>
                  <a:pt x="4925860" y="459879"/>
                </a:lnTo>
                <a:lnTo>
                  <a:pt x="4922634" y="458317"/>
                </a:lnTo>
                <a:lnTo>
                  <a:pt x="4919548" y="459397"/>
                </a:lnTo>
                <a:lnTo>
                  <a:pt x="4916475" y="460324"/>
                </a:lnTo>
                <a:lnTo>
                  <a:pt x="4914938" y="463727"/>
                </a:lnTo>
                <a:lnTo>
                  <a:pt x="4916005" y="466648"/>
                </a:lnTo>
                <a:lnTo>
                  <a:pt x="4916779" y="469112"/>
                </a:lnTo>
                <a:lnTo>
                  <a:pt x="4919091" y="470662"/>
                </a:lnTo>
                <a:lnTo>
                  <a:pt x="4922012" y="470662"/>
                </a:lnTo>
                <a:lnTo>
                  <a:pt x="4923244" y="470344"/>
                </a:lnTo>
                <a:lnTo>
                  <a:pt x="4926317" y="469265"/>
                </a:lnTo>
                <a:lnTo>
                  <a:pt x="4927866" y="466026"/>
                </a:lnTo>
                <a:close/>
              </a:path>
              <a:path w="10356215" h="2386329" extrusionOk="0">
                <a:moveTo>
                  <a:pt x="4937404" y="872871"/>
                </a:moveTo>
                <a:lnTo>
                  <a:pt x="4935715" y="869632"/>
                </a:lnTo>
                <a:lnTo>
                  <a:pt x="4929556" y="867791"/>
                </a:lnTo>
                <a:lnTo>
                  <a:pt x="4926482" y="869632"/>
                </a:lnTo>
                <a:lnTo>
                  <a:pt x="4925504" y="872871"/>
                </a:lnTo>
                <a:lnTo>
                  <a:pt x="4924628" y="875652"/>
                </a:lnTo>
                <a:lnTo>
                  <a:pt x="4926317" y="878890"/>
                </a:lnTo>
                <a:lnTo>
                  <a:pt x="4929403" y="879830"/>
                </a:lnTo>
                <a:lnTo>
                  <a:pt x="4930013" y="879970"/>
                </a:lnTo>
                <a:lnTo>
                  <a:pt x="4930483" y="880122"/>
                </a:lnTo>
                <a:lnTo>
                  <a:pt x="4933556" y="880122"/>
                </a:lnTo>
                <a:lnTo>
                  <a:pt x="4935867" y="878433"/>
                </a:lnTo>
                <a:lnTo>
                  <a:pt x="4936680" y="875652"/>
                </a:lnTo>
                <a:lnTo>
                  <a:pt x="4937404" y="872871"/>
                </a:lnTo>
                <a:close/>
              </a:path>
              <a:path w="10356215" h="2386329" extrusionOk="0">
                <a:moveTo>
                  <a:pt x="4938179" y="499313"/>
                </a:moveTo>
                <a:lnTo>
                  <a:pt x="4937442" y="496404"/>
                </a:lnTo>
                <a:lnTo>
                  <a:pt x="4937404" y="496239"/>
                </a:lnTo>
                <a:lnTo>
                  <a:pt x="4937404" y="496404"/>
                </a:lnTo>
                <a:lnTo>
                  <a:pt x="4936477" y="493318"/>
                </a:lnTo>
                <a:lnTo>
                  <a:pt x="4933251" y="491451"/>
                </a:lnTo>
                <a:lnTo>
                  <a:pt x="4930178" y="492379"/>
                </a:lnTo>
                <a:lnTo>
                  <a:pt x="4927092" y="493166"/>
                </a:lnTo>
                <a:lnTo>
                  <a:pt x="4925403" y="496404"/>
                </a:lnTo>
                <a:lnTo>
                  <a:pt x="4926317" y="499465"/>
                </a:lnTo>
                <a:lnTo>
                  <a:pt x="4926939" y="501929"/>
                </a:lnTo>
                <a:lnTo>
                  <a:pt x="4929403" y="503631"/>
                </a:lnTo>
                <a:lnTo>
                  <a:pt x="4932946" y="503631"/>
                </a:lnTo>
                <a:lnTo>
                  <a:pt x="4936477" y="502551"/>
                </a:lnTo>
                <a:lnTo>
                  <a:pt x="4938179" y="499313"/>
                </a:lnTo>
                <a:close/>
              </a:path>
              <a:path w="10356215" h="2386329" extrusionOk="0">
                <a:moveTo>
                  <a:pt x="4946180" y="838974"/>
                </a:moveTo>
                <a:lnTo>
                  <a:pt x="4944186" y="835888"/>
                </a:lnTo>
                <a:lnTo>
                  <a:pt x="4938026" y="834351"/>
                </a:lnTo>
                <a:lnTo>
                  <a:pt x="4934940" y="836345"/>
                </a:lnTo>
                <a:lnTo>
                  <a:pt x="4933404" y="842530"/>
                </a:lnTo>
                <a:lnTo>
                  <a:pt x="4935410" y="845604"/>
                </a:lnTo>
                <a:lnTo>
                  <a:pt x="4938484" y="846378"/>
                </a:lnTo>
                <a:lnTo>
                  <a:pt x="4938941" y="846518"/>
                </a:lnTo>
                <a:lnTo>
                  <a:pt x="4942484" y="846518"/>
                </a:lnTo>
                <a:lnTo>
                  <a:pt x="4944796" y="844677"/>
                </a:lnTo>
                <a:lnTo>
                  <a:pt x="4945418" y="842048"/>
                </a:lnTo>
                <a:lnTo>
                  <a:pt x="4946180" y="838974"/>
                </a:lnTo>
                <a:close/>
              </a:path>
              <a:path w="10356215" h="2386329" extrusionOk="0">
                <a:moveTo>
                  <a:pt x="4946802" y="533222"/>
                </a:moveTo>
                <a:lnTo>
                  <a:pt x="4946027" y="530136"/>
                </a:lnTo>
                <a:lnTo>
                  <a:pt x="4945418" y="527050"/>
                </a:lnTo>
                <a:lnTo>
                  <a:pt x="4942332" y="525056"/>
                </a:lnTo>
                <a:lnTo>
                  <a:pt x="4939106" y="525818"/>
                </a:lnTo>
                <a:lnTo>
                  <a:pt x="4936020" y="526605"/>
                </a:lnTo>
                <a:lnTo>
                  <a:pt x="4934178" y="529678"/>
                </a:lnTo>
                <a:lnTo>
                  <a:pt x="4934788" y="532752"/>
                </a:lnTo>
                <a:lnTo>
                  <a:pt x="4935410" y="535381"/>
                </a:lnTo>
                <a:lnTo>
                  <a:pt x="4937874" y="537222"/>
                </a:lnTo>
                <a:lnTo>
                  <a:pt x="4941252" y="537222"/>
                </a:lnTo>
                <a:lnTo>
                  <a:pt x="4941722" y="537070"/>
                </a:lnTo>
                <a:lnTo>
                  <a:pt x="4944796" y="536321"/>
                </a:lnTo>
                <a:lnTo>
                  <a:pt x="4946802" y="533222"/>
                </a:lnTo>
                <a:close/>
              </a:path>
              <a:path w="10356215" h="2386329" extrusionOk="0">
                <a:moveTo>
                  <a:pt x="4953114" y="804773"/>
                </a:moveTo>
                <a:lnTo>
                  <a:pt x="4951107" y="801674"/>
                </a:lnTo>
                <a:lnTo>
                  <a:pt x="4947869" y="801065"/>
                </a:lnTo>
                <a:lnTo>
                  <a:pt x="4944796" y="800442"/>
                </a:lnTo>
                <a:lnTo>
                  <a:pt x="4941722" y="802614"/>
                </a:lnTo>
                <a:lnTo>
                  <a:pt x="4941252" y="805688"/>
                </a:lnTo>
                <a:lnTo>
                  <a:pt x="4941252" y="805853"/>
                </a:lnTo>
                <a:lnTo>
                  <a:pt x="4940643" y="808926"/>
                </a:lnTo>
                <a:lnTo>
                  <a:pt x="4942637" y="811847"/>
                </a:lnTo>
                <a:lnTo>
                  <a:pt x="4945875" y="812482"/>
                </a:lnTo>
                <a:lnTo>
                  <a:pt x="4946180" y="812622"/>
                </a:lnTo>
                <a:lnTo>
                  <a:pt x="4949723" y="812622"/>
                </a:lnTo>
                <a:lnTo>
                  <a:pt x="4952035" y="810615"/>
                </a:lnTo>
                <a:lnTo>
                  <a:pt x="4952492" y="807859"/>
                </a:lnTo>
                <a:lnTo>
                  <a:pt x="4953114" y="804773"/>
                </a:lnTo>
                <a:close/>
              </a:path>
              <a:path w="10356215" h="2386329" extrusionOk="0">
                <a:moveTo>
                  <a:pt x="4953571" y="567601"/>
                </a:moveTo>
                <a:lnTo>
                  <a:pt x="4953114" y="564349"/>
                </a:lnTo>
                <a:lnTo>
                  <a:pt x="4952492" y="561276"/>
                </a:lnTo>
                <a:lnTo>
                  <a:pt x="4949571" y="559104"/>
                </a:lnTo>
                <a:lnTo>
                  <a:pt x="4946332" y="559727"/>
                </a:lnTo>
                <a:lnTo>
                  <a:pt x="4943259" y="560349"/>
                </a:lnTo>
                <a:lnTo>
                  <a:pt x="4941100" y="563283"/>
                </a:lnTo>
                <a:lnTo>
                  <a:pt x="4941722" y="566521"/>
                </a:lnTo>
                <a:lnTo>
                  <a:pt x="4942179" y="569277"/>
                </a:lnTo>
                <a:lnTo>
                  <a:pt x="4944643" y="571131"/>
                </a:lnTo>
                <a:lnTo>
                  <a:pt x="4948339" y="571131"/>
                </a:lnTo>
                <a:lnTo>
                  <a:pt x="4951565" y="570509"/>
                </a:lnTo>
                <a:lnTo>
                  <a:pt x="4953571" y="567601"/>
                </a:lnTo>
                <a:close/>
              </a:path>
              <a:path w="10356215" h="2386329" extrusionOk="0">
                <a:moveTo>
                  <a:pt x="4958346" y="770102"/>
                </a:moveTo>
                <a:lnTo>
                  <a:pt x="4956035" y="767156"/>
                </a:lnTo>
                <a:lnTo>
                  <a:pt x="4952949" y="766864"/>
                </a:lnTo>
                <a:lnTo>
                  <a:pt x="4949723" y="766381"/>
                </a:lnTo>
                <a:lnTo>
                  <a:pt x="4946955" y="768718"/>
                </a:lnTo>
                <a:lnTo>
                  <a:pt x="4946485" y="771791"/>
                </a:lnTo>
                <a:lnTo>
                  <a:pt x="4946027" y="775030"/>
                </a:lnTo>
                <a:lnTo>
                  <a:pt x="4948339" y="777938"/>
                </a:lnTo>
                <a:lnTo>
                  <a:pt x="4951412" y="778268"/>
                </a:lnTo>
                <a:lnTo>
                  <a:pt x="4955108" y="778268"/>
                </a:lnTo>
                <a:lnTo>
                  <a:pt x="4957572" y="776249"/>
                </a:lnTo>
                <a:lnTo>
                  <a:pt x="4957877" y="773315"/>
                </a:lnTo>
                <a:lnTo>
                  <a:pt x="4958346" y="770102"/>
                </a:lnTo>
                <a:close/>
              </a:path>
              <a:path w="10356215" h="2386329" extrusionOk="0">
                <a:moveTo>
                  <a:pt x="4958651" y="602107"/>
                </a:moveTo>
                <a:lnTo>
                  <a:pt x="4958346" y="599020"/>
                </a:lnTo>
                <a:lnTo>
                  <a:pt x="4957877" y="595782"/>
                </a:lnTo>
                <a:lnTo>
                  <a:pt x="4954956" y="593623"/>
                </a:lnTo>
                <a:lnTo>
                  <a:pt x="4951882" y="593953"/>
                </a:lnTo>
                <a:lnTo>
                  <a:pt x="4948644" y="594398"/>
                </a:lnTo>
                <a:lnTo>
                  <a:pt x="4946485" y="597192"/>
                </a:lnTo>
                <a:lnTo>
                  <a:pt x="4946802" y="600430"/>
                </a:lnTo>
                <a:lnTo>
                  <a:pt x="4947259" y="603338"/>
                </a:lnTo>
                <a:lnTo>
                  <a:pt x="4949723" y="605510"/>
                </a:lnTo>
                <a:lnTo>
                  <a:pt x="4952949" y="605510"/>
                </a:lnTo>
                <a:lnTo>
                  <a:pt x="4953266" y="605345"/>
                </a:lnTo>
                <a:lnTo>
                  <a:pt x="4956492" y="605053"/>
                </a:lnTo>
                <a:lnTo>
                  <a:pt x="4958651" y="602107"/>
                </a:lnTo>
                <a:close/>
              </a:path>
              <a:path w="10356215" h="2386329" extrusionOk="0">
                <a:moveTo>
                  <a:pt x="4961725" y="735431"/>
                </a:moveTo>
                <a:lnTo>
                  <a:pt x="4959426" y="732650"/>
                </a:lnTo>
                <a:lnTo>
                  <a:pt x="4952949" y="732040"/>
                </a:lnTo>
                <a:lnTo>
                  <a:pt x="4950180" y="734479"/>
                </a:lnTo>
                <a:lnTo>
                  <a:pt x="4950028" y="737565"/>
                </a:lnTo>
                <a:lnTo>
                  <a:pt x="4949723" y="740803"/>
                </a:lnTo>
                <a:lnTo>
                  <a:pt x="4952187" y="743597"/>
                </a:lnTo>
                <a:lnTo>
                  <a:pt x="4955260" y="743889"/>
                </a:lnTo>
                <a:lnTo>
                  <a:pt x="4958804" y="743889"/>
                </a:lnTo>
                <a:lnTo>
                  <a:pt x="4961267" y="741578"/>
                </a:lnTo>
                <a:lnTo>
                  <a:pt x="4961572" y="738505"/>
                </a:lnTo>
                <a:lnTo>
                  <a:pt x="4961725" y="735431"/>
                </a:lnTo>
                <a:close/>
              </a:path>
              <a:path w="10356215" h="2386329" extrusionOk="0">
                <a:moveTo>
                  <a:pt x="4961877" y="636955"/>
                </a:moveTo>
                <a:lnTo>
                  <a:pt x="4961725" y="633691"/>
                </a:lnTo>
                <a:lnTo>
                  <a:pt x="4961420" y="630631"/>
                </a:lnTo>
                <a:lnTo>
                  <a:pt x="4958804" y="628167"/>
                </a:lnTo>
                <a:lnTo>
                  <a:pt x="4955578" y="628459"/>
                </a:lnTo>
                <a:lnTo>
                  <a:pt x="4952339" y="628624"/>
                </a:lnTo>
                <a:lnTo>
                  <a:pt x="4950028" y="631405"/>
                </a:lnTo>
                <a:lnTo>
                  <a:pt x="4950333" y="637717"/>
                </a:lnTo>
                <a:lnTo>
                  <a:pt x="4952949" y="640016"/>
                </a:lnTo>
                <a:lnTo>
                  <a:pt x="4956340" y="640016"/>
                </a:lnTo>
                <a:lnTo>
                  <a:pt x="4959578" y="639724"/>
                </a:lnTo>
                <a:lnTo>
                  <a:pt x="4961877" y="636955"/>
                </a:lnTo>
                <a:close/>
              </a:path>
              <a:path w="10356215" h="2386329" extrusionOk="0">
                <a:moveTo>
                  <a:pt x="4963426" y="700430"/>
                </a:moveTo>
                <a:lnTo>
                  <a:pt x="4960963" y="697801"/>
                </a:lnTo>
                <a:lnTo>
                  <a:pt x="4957724" y="697649"/>
                </a:lnTo>
                <a:lnTo>
                  <a:pt x="4954498" y="697649"/>
                </a:lnTo>
                <a:lnTo>
                  <a:pt x="4951882" y="700125"/>
                </a:lnTo>
                <a:lnTo>
                  <a:pt x="4951717" y="703351"/>
                </a:lnTo>
                <a:lnTo>
                  <a:pt x="4951717" y="706450"/>
                </a:lnTo>
                <a:lnTo>
                  <a:pt x="4954181" y="709218"/>
                </a:lnTo>
                <a:lnTo>
                  <a:pt x="4960658" y="709218"/>
                </a:lnTo>
                <a:lnTo>
                  <a:pt x="4963274" y="706742"/>
                </a:lnTo>
                <a:lnTo>
                  <a:pt x="4963287" y="703351"/>
                </a:lnTo>
                <a:lnTo>
                  <a:pt x="4963426" y="700430"/>
                </a:lnTo>
                <a:close/>
              </a:path>
              <a:path w="10356215" h="2386329" extrusionOk="0">
                <a:moveTo>
                  <a:pt x="4963426" y="668680"/>
                </a:moveTo>
                <a:lnTo>
                  <a:pt x="4963274" y="665441"/>
                </a:lnTo>
                <a:lnTo>
                  <a:pt x="4960658" y="662978"/>
                </a:lnTo>
                <a:lnTo>
                  <a:pt x="4957419" y="662978"/>
                </a:lnTo>
                <a:lnTo>
                  <a:pt x="4954346" y="663130"/>
                </a:lnTo>
                <a:lnTo>
                  <a:pt x="4951717" y="665746"/>
                </a:lnTo>
                <a:lnTo>
                  <a:pt x="4951857" y="668680"/>
                </a:lnTo>
                <a:lnTo>
                  <a:pt x="4951882" y="672071"/>
                </a:lnTo>
                <a:lnTo>
                  <a:pt x="4954498" y="674535"/>
                </a:lnTo>
                <a:lnTo>
                  <a:pt x="4960963" y="674535"/>
                </a:lnTo>
                <a:lnTo>
                  <a:pt x="4963426" y="671918"/>
                </a:lnTo>
                <a:lnTo>
                  <a:pt x="4963426" y="668680"/>
                </a:lnTo>
                <a:close/>
              </a:path>
              <a:path w="10356215" h="2386329" extrusionOk="0">
                <a:moveTo>
                  <a:pt x="5402872" y="1695386"/>
                </a:moveTo>
                <a:lnTo>
                  <a:pt x="5400408" y="1692922"/>
                </a:lnTo>
                <a:lnTo>
                  <a:pt x="5397170" y="1692922"/>
                </a:lnTo>
                <a:lnTo>
                  <a:pt x="5393944" y="1692757"/>
                </a:lnTo>
                <a:lnTo>
                  <a:pt x="5391328" y="1695386"/>
                </a:lnTo>
                <a:lnTo>
                  <a:pt x="5391328" y="1699069"/>
                </a:lnTo>
                <a:lnTo>
                  <a:pt x="5391480" y="1699691"/>
                </a:lnTo>
                <a:lnTo>
                  <a:pt x="5391480" y="1700453"/>
                </a:lnTo>
                <a:lnTo>
                  <a:pt x="5391328" y="1700923"/>
                </a:lnTo>
                <a:lnTo>
                  <a:pt x="5391328" y="1704619"/>
                </a:lnTo>
                <a:lnTo>
                  <a:pt x="5393944" y="1707235"/>
                </a:lnTo>
                <a:lnTo>
                  <a:pt x="5400256" y="1707235"/>
                </a:lnTo>
                <a:lnTo>
                  <a:pt x="5402872" y="1704619"/>
                </a:lnTo>
                <a:lnTo>
                  <a:pt x="5402872" y="1700453"/>
                </a:lnTo>
                <a:lnTo>
                  <a:pt x="5402719" y="1700149"/>
                </a:lnTo>
                <a:lnTo>
                  <a:pt x="5402872" y="1699691"/>
                </a:lnTo>
                <a:lnTo>
                  <a:pt x="5402872" y="1695386"/>
                </a:lnTo>
                <a:close/>
              </a:path>
              <a:path w="10356215" h="2386329" extrusionOk="0">
                <a:moveTo>
                  <a:pt x="5403951" y="1738985"/>
                </a:moveTo>
                <a:lnTo>
                  <a:pt x="5403634" y="1732686"/>
                </a:lnTo>
                <a:lnTo>
                  <a:pt x="5400865" y="1730209"/>
                </a:lnTo>
                <a:lnTo>
                  <a:pt x="5397639" y="1730349"/>
                </a:lnTo>
                <a:lnTo>
                  <a:pt x="5394553" y="1730514"/>
                </a:lnTo>
                <a:lnTo>
                  <a:pt x="5392090" y="1733296"/>
                </a:lnTo>
                <a:lnTo>
                  <a:pt x="5392407" y="1739442"/>
                </a:lnTo>
                <a:lnTo>
                  <a:pt x="5394858" y="1741906"/>
                </a:lnTo>
                <a:lnTo>
                  <a:pt x="5398249" y="1741906"/>
                </a:lnTo>
                <a:lnTo>
                  <a:pt x="5401488" y="1741779"/>
                </a:lnTo>
                <a:lnTo>
                  <a:pt x="5403951" y="1738985"/>
                </a:lnTo>
                <a:close/>
              </a:path>
              <a:path w="10356215" h="2386329" extrusionOk="0">
                <a:moveTo>
                  <a:pt x="5404104" y="1661160"/>
                </a:moveTo>
                <a:lnTo>
                  <a:pt x="5401640" y="1658391"/>
                </a:lnTo>
                <a:lnTo>
                  <a:pt x="5398401" y="1658251"/>
                </a:lnTo>
                <a:lnTo>
                  <a:pt x="5395328" y="1658073"/>
                </a:lnTo>
                <a:lnTo>
                  <a:pt x="5392559" y="1660537"/>
                </a:lnTo>
                <a:lnTo>
                  <a:pt x="5392242" y="1666862"/>
                </a:lnTo>
                <a:lnTo>
                  <a:pt x="5394553" y="1669630"/>
                </a:lnTo>
                <a:lnTo>
                  <a:pt x="5397792" y="1669808"/>
                </a:lnTo>
                <a:lnTo>
                  <a:pt x="5401170" y="1669808"/>
                </a:lnTo>
                <a:lnTo>
                  <a:pt x="5403799" y="1667319"/>
                </a:lnTo>
                <a:lnTo>
                  <a:pt x="5404104" y="1661160"/>
                </a:lnTo>
                <a:close/>
              </a:path>
              <a:path w="10356215" h="2386329" extrusionOk="0">
                <a:moveTo>
                  <a:pt x="5406720" y="1773212"/>
                </a:moveTo>
                <a:lnTo>
                  <a:pt x="5406250" y="1770113"/>
                </a:lnTo>
                <a:lnTo>
                  <a:pt x="5405945" y="1766874"/>
                </a:lnTo>
                <a:lnTo>
                  <a:pt x="5403177" y="1764563"/>
                </a:lnTo>
                <a:lnTo>
                  <a:pt x="5396865" y="1765185"/>
                </a:lnTo>
                <a:lnTo>
                  <a:pt x="5394553" y="1768132"/>
                </a:lnTo>
                <a:lnTo>
                  <a:pt x="5395176" y="1774278"/>
                </a:lnTo>
                <a:lnTo>
                  <a:pt x="5397639" y="1776450"/>
                </a:lnTo>
                <a:lnTo>
                  <a:pt x="5401170" y="1776450"/>
                </a:lnTo>
                <a:lnTo>
                  <a:pt x="5404409" y="1776120"/>
                </a:lnTo>
                <a:lnTo>
                  <a:pt x="5406720" y="1773212"/>
                </a:lnTo>
                <a:close/>
              </a:path>
              <a:path w="10356215" h="2386329" extrusionOk="0">
                <a:moveTo>
                  <a:pt x="5407025" y="1626806"/>
                </a:moveTo>
                <a:lnTo>
                  <a:pt x="5404713" y="1624025"/>
                </a:lnTo>
                <a:lnTo>
                  <a:pt x="5401488" y="1623707"/>
                </a:lnTo>
                <a:lnTo>
                  <a:pt x="5398249" y="1623250"/>
                </a:lnTo>
                <a:lnTo>
                  <a:pt x="5395480" y="1625714"/>
                </a:lnTo>
                <a:lnTo>
                  <a:pt x="5395176" y="1628800"/>
                </a:lnTo>
                <a:lnTo>
                  <a:pt x="5394706" y="1632038"/>
                </a:lnTo>
                <a:lnTo>
                  <a:pt x="5397170" y="1634807"/>
                </a:lnTo>
                <a:lnTo>
                  <a:pt x="5400256" y="1635125"/>
                </a:lnTo>
                <a:lnTo>
                  <a:pt x="5400560" y="1635264"/>
                </a:lnTo>
                <a:lnTo>
                  <a:pt x="5403799" y="1635264"/>
                </a:lnTo>
                <a:lnTo>
                  <a:pt x="5406250" y="1632953"/>
                </a:lnTo>
                <a:lnTo>
                  <a:pt x="5406568" y="1630045"/>
                </a:lnTo>
                <a:lnTo>
                  <a:pt x="5407025" y="1626806"/>
                </a:lnTo>
                <a:close/>
              </a:path>
              <a:path w="10356215" h="2386329" extrusionOk="0">
                <a:moveTo>
                  <a:pt x="5411178" y="1807273"/>
                </a:moveTo>
                <a:lnTo>
                  <a:pt x="5410720" y="1804174"/>
                </a:lnTo>
                <a:lnTo>
                  <a:pt x="5410098" y="1800936"/>
                </a:lnTo>
                <a:lnTo>
                  <a:pt x="5407177" y="1798789"/>
                </a:lnTo>
                <a:lnTo>
                  <a:pt x="5404104" y="1799412"/>
                </a:lnTo>
                <a:lnTo>
                  <a:pt x="5400865" y="1799856"/>
                </a:lnTo>
                <a:lnTo>
                  <a:pt x="5398719" y="1802803"/>
                </a:lnTo>
                <a:lnTo>
                  <a:pt x="5399329" y="1805889"/>
                </a:lnTo>
                <a:lnTo>
                  <a:pt x="5399633" y="1808797"/>
                </a:lnTo>
                <a:lnTo>
                  <a:pt x="5402097" y="1810804"/>
                </a:lnTo>
                <a:lnTo>
                  <a:pt x="5405793" y="1810804"/>
                </a:lnTo>
                <a:lnTo>
                  <a:pt x="5409031" y="1810346"/>
                </a:lnTo>
                <a:lnTo>
                  <a:pt x="5411178" y="1807273"/>
                </a:lnTo>
                <a:close/>
              </a:path>
              <a:path w="10356215" h="2386329" extrusionOk="0">
                <a:moveTo>
                  <a:pt x="5411648" y="1592745"/>
                </a:moveTo>
                <a:lnTo>
                  <a:pt x="5409489" y="1589811"/>
                </a:lnTo>
                <a:lnTo>
                  <a:pt x="5403177" y="1588897"/>
                </a:lnTo>
                <a:lnTo>
                  <a:pt x="5400256" y="1591043"/>
                </a:lnTo>
                <a:lnTo>
                  <a:pt x="5399633" y="1594116"/>
                </a:lnTo>
                <a:lnTo>
                  <a:pt x="5399176" y="1597355"/>
                </a:lnTo>
                <a:lnTo>
                  <a:pt x="5401335" y="1600288"/>
                </a:lnTo>
                <a:lnTo>
                  <a:pt x="5404409" y="1600746"/>
                </a:lnTo>
                <a:lnTo>
                  <a:pt x="5404713" y="1600746"/>
                </a:lnTo>
                <a:lnTo>
                  <a:pt x="5405018" y="1600898"/>
                </a:lnTo>
                <a:lnTo>
                  <a:pt x="5408257" y="1600898"/>
                </a:lnTo>
                <a:lnTo>
                  <a:pt x="5410568" y="1598739"/>
                </a:lnTo>
                <a:lnTo>
                  <a:pt x="5411025" y="1595983"/>
                </a:lnTo>
                <a:lnTo>
                  <a:pt x="5411648" y="1592745"/>
                </a:lnTo>
                <a:close/>
              </a:path>
              <a:path w="10356215" h="2386329" extrusionOk="0">
                <a:moveTo>
                  <a:pt x="5417337" y="1841169"/>
                </a:moveTo>
                <a:lnTo>
                  <a:pt x="5416728" y="1837944"/>
                </a:lnTo>
                <a:lnTo>
                  <a:pt x="5416105" y="1834857"/>
                </a:lnTo>
                <a:lnTo>
                  <a:pt x="5413032" y="1832851"/>
                </a:lnTo>
                <a:lnTo>
                  <a:pt x="5409946" y="1833473"/>
                </a:lnTo>
                <a:lnTo>
                  <a:pt x="5406720" y="1834083"/>
                </a:lnTo>
                <a:lnTo>
                  <a:pt x="5404713" y="1837156"/>
                </a:lnTo>
                <a:lnTo>
                  <a:pt x="5405336" y="1840382"/>
                </a:lnTo>
                <a:lnTo>
                  <a:pt x="5405488" y="1840382"/>
                </a:lnTo>
                <a:lnTo>
                  <a:pt x="5405945" y="1843011"/>
                </a:lnTo>
                <a:lnTo>
                  <a:pt x="5408409" y="1844852"/>
                </a:lnTo>
                <a:lnTo>
                  <a:pt x="5412257" y="1844852"/>
                </a:lnTo>
                <a:lnTo>
                  <a:pt x="5415343" y="1844243"/>
                </a:lnTo>
                <a:lnTo>
                  <a:pt x="5417337" y="1841169"/>
                </a:lnTo>
                <a:close/>
              </a:path>
              <a:path w="10356215" h="2386329" extrusionOk="0">
                <a:moveTo>
                  <a:pt x="5417959" y="1558988"/>
                </a:moveTo>
                <a:lnTo>
                  <a:pt x="5415953" y="1555902"/>
                </a:lnTo>
                <a:lnTo>
                  <a:pt x="5409641" y="1554670"/>
                </a:lnTo>
                <a:lnTo>
                  <a:pt x="5406720" y="1556689"/>
                </a:lnTo>
                <a:lnTo>
                  <a:pt x="5405945" y="1559750"/>
                </a:lnTo>
                <a:lnTo>
                  <a:pt x="5405336" y="1562989"/>
                </a:lnTo>
                <a:lnTo>
                  <a:pt x="5407330" y="1565922"/>
                </a:lnTo>
                <a:lnTo>
                  <a:pt x="5410416" y="1566684"/>
                </a:lnTo>
                <a:lnTo>
                  <a:pt x="5414416" y="1566684"/>
                </a:lnTo>
                <a:lnTo>
                  <a:pt x="5416728" y="1564843"/>
                </a:lnTo>
                <a:lnTo>
                  <a:pt x="5417337" y="1562227"/>
                </a:lnTo>
                <a:lnTo>
                  <a:pt x="5417959" y="1558988"/>
                </a:lnTo>
                <a:close/>
              </a:path>
              <a:path w="10356215" h="2386329" extrusionOk="0">
                <a:moveTo>
                  <a:pt x="5425338" y="1874621"/>
                </a:moveTo>
                <a:lnTo>
                  <a:pt x="5424487" y="1871205"/>
                </a:lnTo>
                <a:lnTo>
                  <a:pt x="5423649" y="1868297"/>
                </a:lnTo>
                <a:lnTo>
                  <a:pt x="5420576" y="1866430"/>
                </a:lnTo>
                <a:lnTo>
                  <a:pt x="5417490" y="1867357"/>
                </a:lnTo>
                <a:lnTo>
                  <a:pt x="5414416" y="1868144"/>
                </a:lnTo>
                <a:lnTo>
                  <a:pt x="5412562" y="1871205"/>
                </a:lnTo>
                <a:lnTo>
                  <a:pt x="5413413" y="1874621"/>
                </a:lnTo>
                <a:lnTo>
                  <a:pt x="5413959" y="1876907"/>
                </a:lnTo>
                <a:lnTo>
                  <a:pt x="5416410" y="1878761"/>
                </a:lnTo>
                <a:lnTo>
                  <a:pt x="5419344" y="1878761"/>
                </a:lnTo>
                <a:lnTo>
                  <a:pt x="5419801" y="1878609"/>
                </a:lnTo>
                <a:lnTo>
                  <a:pt x="5420423" y="1878469"/>
                </a:lnTo>
                <a:lnTo>
                  <a:pt x="5423497" y="1877682"/>
                </a:lnTo>
                <a:lnTo>
                  <a:pt x="5425338" y="1874621"/>
                </a:lnTo>
                <a:close/>
              </a:path>
              <a:path w="10356215" h="2386329" extrusionOk="0">
                <a:moveTo>
                  <a:pt x="5426113" y="1525701"/>
                </a:moveTo>
                <a:lnTo>
                  <a:pt x="5424271" y="1522463"/>
                </a:lnTo>
                <a:lnTo>
                  <a:pt x="5421185" y="1521688"/>
                </a:lnTo>
                <a:lnTo>
                  <a:pt x="5417959" y="1520786"/>
                </a:lnTo>
                <a:lnTo>
                  <a:pt x="5414873" y="1522628"/>
                </a:lnTo>
                <a:lnTo>
                  <a:pt x="5414111" y="1525866"/>
                </a:lnTo>
                <a:lnTo>
                  <a:pt x="5413184" y="1528775"/>
                </a:lnTo>
                <a:lnTo>
                  <a:pt x="5415026" y="1532013"/>
                </a:lnTo>
                <a:lnTo>
                  <a:pt x="5418721" y="1532953"/>
                </a:lnTo>
                <a:lnTo>
                  <a:pt x="5419191" y="1533105"/>
                </a:lnTo>
                <a:lnTo>
                  <a:pt x="5422265" y="1533105"/>
                </a:lnTo>
                <a:lnTo>
                  <a:pt x="5424576" y="1531251"/>
                </a:lnTo>
                <a:lnTo>
                  <a:pt x="5425186" y="1528775"/>
                </a:lnTo>
                <a:lnTo>
                  <a:pt x="5426113" y="1525701"/>
                </a:lnTo>
                <a:close/>
              </a:path>
              <a:path w="10356215" h="2386329" extrusionOk="0">
                <a:moveTo>
                  <a:pt x="5435041" y="1907578"/>
                </a:moveTo>
                <a:lnTo>
                  <a:pt x="5433961" y="1904492"/>
                </a:lnTo>
                <a:lnTo>
                  <a:pt x="5433047" y="1901418"/>
                </a:lnTo>
                <a:lnTo>
                  <a:pt x="5429809" y="1899729"/>
                </a:lnTo>
                <a:lnTo>
                  <a:pt x="5426735" y="1900643"/>
                </a:lnTo>
                <a:lnTo>
                  <a:pt x="5423649" y="1901723"/>
                </a:lnTo>
                <a:lnTo>
                  <a:pt x="5421960" y="1904961"/>
                </a:lnTo>
                <a:lnTo>
                  <a:pt x="5423039" y="1908060"/>
                </a:lnTo>
                <a:lnTo>
                  <a:pt x="5423801" y="1910359"/>
                </a:lnTo>
                <a:lnTo>
                  <a:pt x="5425960" y="1912048"/>
                </a:lnTo>
                <a:lnTo>
                  <a:pt x="5429034" y="1912048"/>
                </a:lnTo>
                <a:lnTo>
                  <a:pt x="5430266" y="1911756"/>
                </a:lnTo>
                <a:lnTo>
                  <a:pt x="5433199" y="1910816"/>
                </a:lnTo>
                <a:lnTo>
                  <a:pt x="5435041" y="1907578"/>
                </a:lnTo>
                <a:close/>
              </a:path>
              <a:path w="10356215" h="2386329" extrusionOk="0">
                <a:moveTo>
                  <a:pt x="5435816" y="1492719"/>
                </a:moveTo>
                <a:lnTo>
                  <a:pt x="5434114" y="1489481"/>
                </a:lnTo>
                <a:lnTo>
                  <a:pt x="5431193" y="1488401"/>
                </a:lnTo>
                <a:lnTo>
                  <a:pt x="5428119" y="1487500"/>
                </a:lnTo>
                <a:lnTo>
                  <a:pt x="5424881" y="1489176"/>
                </a:lnTo>
                <a:lnTo>
                  <a:pt x="5423801" y="1492250"/>
                </a:lnTo>
                <a:lnTo>
                  <a:pt x="5422887" y="1495196"/>
                </a:lnTo>
                <a:lnTo>
                  <a:pt x="5424576" y="1498574"/>
                </a:lnTo>
                <a:lnTo>
                  <a:pt x="5428119" y="1499666"/>
                </a:lnTo>
                <a:lnTo>
                  <a:pt x="5428729" y="1499806"/>
                </a:lnTo>
                <a:lnTo>
                  <a:pt x="5431815" y="1499806"/>
                </a:lnTo>
                <a:lnTo>
                  <a:pt x="5434114" y="1498117"/>
                </a:lnTo>
                <a:lnTo>
                  <a:pt x="5434889" y="1495818"/>
                </a:lnTo>
                <a:lnTo>
                  <a:pt x="5435816" y="1492719"/>
                </a:lnTo>
                <a:close/>
              </a:path>
              <a:path w="10356215" h="2386329" extrusionOk="0">
                <a:moveTo>
                  <a:pt x="5446280" y="1940115"/>
                </a:moveTo>
                <a:lnTo>
                  <a:pt x="5445201" y="1937016"/>
                </a:lnTo>
                <a:lnTo>
                  <a:pt x="5444121" y="1934083"/>
                </a:lnTo>
                <a:lnTo>
                  <a:pt x="5440743" y="1932546"/>
                </a:lnTo>
                <a:lnTo>
                  <a:pt x="5437810" y="1933638"/>
                </a:lnTo>
                <a:lnTo>
                  <a:pt x="5434889" y="1934870"/>
                </a:lnTo>
                <a:lnTo>
                  <a:pt x="5433199" y="1938108"/>
                </a:lnTo>
                <a:lnTo>
                  <a:pt x="5434431" y="1941017"/>
                </a:lnTo>
                <a:lnTo>
                  <a:pt x="5435193" y="1943354"/>
                </a:lnTo>
                <a:lnTo>
                  <a:pt x="5437505" y="1944878"/>
                </a:lnTo>
                <a:lnTo>
                  <a:pt x="5440426" y="1944878"/>
                </a:lnTo>
                <a:lnTo>
                  <a:pt x="5441200" y="1944725"/>
                </a:lnTo>
                <a:lnTo>
                  <a:pt x="5441810" y="1944408"/>
                </a:lnTo>
                <a:lnTo>
                  <a:pt x="5444744" y="1943354"/>
                </a:lnTo>
                <a:lnTo>
                  <a:pt x="5446280" y="1940115"/>
                </a:lnTo>
                <a:close/>
              </a:path>
              <a:path w="10356215" h="2386329" extrusionOk="0">
                <a:moveTo>
                  <a:pt x="5447360" y="1460373"/>
                </a:moveTo>
                <a:lnTo>
                  <a:pt x="5445823" y="1456969"/>
                </a:lnTo>
                <a:lnTo>
                  <a:pt x="5442737" y="1455902"/>
                </a:lnTo>
                <a:lnTo>
                  <a:pt x="5439816" y="1454670"/>
                </a:lnTo>
                <a:lnTo>
                  <a:pt x="5436425" y="1456194"/>
                </a:lnTo>
                <a:lnTo>
                  <a:pt x="5435346" y="1459280"/>
                </a:lnTo>
                <a:lnTo>
                  <a:pt x="5434279" y="1462201"/>
                </a:lnTo>
                <a:lnTo>
                  <a:pt x="5435816" y="1465440"/>
                </a:lnTo>
                <a:lnTo>
                  <a:pt x="5438737" y="1466672"/>
                </a:lnTo>
                <a:lnTo>
                  <a:pt x="5439359" y="1466977"/>
                </a:lnTo>
                <a:lnTo>
                  <a:pt x="5443042" y="1466977"/>
                </a:lnTo>
                <a:lnTo>
                  <a:pt x="5445353" y="1465605"/>
                </a:lnTo>
                <a:lnTo>
                  <a:pt x="5446128" y="1463281"/>
                </a:lnTo>
                <a:lnTo>
                  <a:pt x="5447360" y="1460373"/>
                </a:lnTo>
                <a:close/>
              </a:path>
              <a:path w="10356215" h="2386329" extrusionOk="0">
                <a:moveTo>
                  <a:pt x="5459361" y="1971840"/>
                </a:moveTo>
                <a:lnTo>
                  <a:pt x="5458130" y="1968931"/>
                </a:lnTo>
                <a:lnTo>
                  <a:pt x="5456745" y="1965985"/>
                </a:lnTo>
                <a:lnTo>
                  <a:pt x="5453367" y="1964753"/>
                </a:lnTo>
                <a:lnTo>
                  <a:pt x="5447512" y="1967217"/>
                </a:lnTo>
                <a:lnTo>
                  <a:pt x="5446280" y="1970608"/>
                </a:lnTo>
                <a:lnTo>
                  <a:pt x="5447512" y="1973554"/>
                </a:lnTo>
                <a:lnTo>
                  <a:pt x="5448439" y="1975700"/>
                </a:lnTo>
                <a:lnTo>
                  <a:pt x="5450586" y="1977085"/>
                </a:lnTo>
                <a:lnTo>
                  <a:pt x="5453519" y="1977085"/>
                </a:lnTo>
                <a:lnTo>
                  <a:pt x="5454281" y="1976932"/>
                </a:lnTo>
                <a:lnTo>
                  <a:pt x="5455056" y="1976640"/>
                </a:lnTo>
                <a:lnTo>
                  <a:pt x="5457977" y="1975231"/>
                </a:lnTo>
                <a:lnTo>
                  <a:pt x="5459361" y="1971840"/>
                </a:lnTo>
                <a:close/>
              </a:path>
              <a:path w="10356215" h="2386329" extrusionOk="0">
                <a:moveTo>
                  <a:pt x="5460441" y="1428610"/>
                </a:moveTo>
                <a:lnTo>
                  <a:pt x="5459057" y="1425232"/>
                </a:lnTo>
                <a:lnTo>
                  <a:pt x="5456136" y="1423987"/>
                </a:lnTo>
                <a:lnTo>
                  <a:pt x="5453202" y="1422615"/>
                </a:lnTo>
                <a:lnTo>
                  <a:pt x="5449824" y="1423987"/>
                </a:lnTo>
                <a:lnTo>
                  <a:pt x="5448592" y="1426908"/>
                </a:lnTo>
                <a:lnTo>
                  <a:pt x="5447208" y="1429842"/>
                </a:lnTo>
                <a:lnTo>
                  <a:pt x="5448592" y="1433233"/>
                </a:lnTo>
                <a:lnTo>
                  <a:pt x="5451513" y="1434465"/>
                </a:lnTo>
                <a:lnTo>
                  <a:pt x="5452288" y="1434922"/>
                </a:lnTo>
                <a:lnTo>
                  <a:pt x="5453050" y="1435087"/>
                </a:lnTo>
                <a:lnTo>
                  <a:pt x="5455983" y="1435087"/>
                </a:lnTo>
                <a:lnTo>
                  <a:pt x="5458130" y="1433690"/>
                </a:lnTo>
                <a:lnTo>
                  <a:pt x="5459057" y="1431556"/>
                </a:lnTo>
                <a:lnTo>
                  <a:pt x="5460441" y="1428610"/>
                </a:lnTo>
                <a:close/>
              </a:path>
              <a:path w="10356215" h="2386329" extrusionOk="0">
                <a:moveTo>
                  <a:pt x="5473992" y="2002993"/>
                </a:moveTo>
                <a:lnTo>
                  <a:pt x="5472608" y="2000199"/>
                </a:lnTo>
                <a:lnTo>
                  <a:pt x="5471223" y="1997290"/>
                </a:lnTo>
                <a:lnTo>
                  <a:pt x="5467680" y="1996198"/>
                </a:lnTo>
                <a:lnTo>
                  <a:pt x="5464759" y="1997583"/>
                </a:lnTo>
                <a:lnTo>
                  <a:pt x="5461978" y="1998967"/>
                </a:lnTo>
                <a:lnTo>
                  <a:pt x="5460746" y="2002510"/>
                </a:lnTo>
                <a:lnTo>
                  <a:pt x="5462295" y="2005279"/>
                </a:lnTo>
                <a:lnTo>
                  <a:pt x="5463210" y="2007463"/>
                </a:lnTo>
                <a:lnTo>
                  <a:pt x="5465216" y="2008517"/>
                </a:lnTo>
                <a:lnTo>
                  <a:pt x="5468290" y="2008517"/>
                </a:lnTo>
                <a:lnTo>
                  <a:pt x="5469217" y="2008365"/>
                </a:lnTo>
                <a:lnTo>
                  <a:pt x="5469991" y="2007908"/>
                </a:lnTo>
                <a:lnTo>
                  <a:pt x="5472760" y="2006523"/>
                </a:lnTo>
                <a:lnTo>
                  <a:pt x="5473992" y="2002993"/>
                </a:lnTo>
                <a:close/>
              </a:path>
              <a:path w="10356215" h="2386329" extrusionOk="0">
                <a:moveTo>
                  <a:pt x="5475071" y="1397635"/>
                </a:moveTo>
                <a:lnTo>
                  <a:pt x="5473992" y="1394091"/>
                </a:lnTo>
                <a:lnTo>
                  <a:pt x="5468137" y="1391310"/>
                </a:lnTo>
                <a:lnTo>
                  <a:pt x="5464759" y="1392402"/>
                </a:lnTo>
                <a:lnTo>
                  <a:pt x="5461978" y="1398270"/>
                </a:lnTo>
                <a:lnTo>
                  <a:pt x="5463057" y="1401635"/>
                </a:lnTo>
                <a:lnTo>
                  <a:pt x="5465978" y="1403032"/>
                </a:lnTo>
                <a:lnTo>
                  <a:pt x="5466753" y="1403489"/>
                </a:lnTo>
                <a:lnTo>
                  <a:pt x="5467680" y="1403642"/>
                </a:lnTo>
                <a:lnTo>
                  <a:pt x="5470601" y="1403642"/>
                </a:lnTo>
                <a:lnTo>
                  <a:pt x="5472608" y="1402575"/>
                </a:lnTo>
                <a:lnTo>
                  <a:pt x="5475071" y="1397635"/>
                </a:lnTo>
                <a:close/>
              </a:path>
              <a:path w="10356215" h="2386329" extrusionOk="0">
                <a:moveTo>
                  <a:pt x="5490159" y="2033485"/>
                </a:moveTo>
                <a:lnTo>
                  <a:pt x="5488610" y="2030577"/>
                </a:lnTo>
                <a:lnTo>
                  <a:pt x="5487073" y="2027783"/>
                </a:lnTo>
                <a:lnTo>
                  <a:pt x="5483530" y="2026881"/>
                </a:lnTo>
                <a:lnTo>
                  <a:pt x="5477992" y="2029955"/>
                </a:lnTo>
                <a:lnTo>
                  <a:pt x="5477065" y="2033485"/>
                </a:lnTo>
                <a:lnTo>
                  <a:pt x="5478602" y="2036267"/>
                </a:lnTo>
                <a:lnTo>
                  <a:pt x="5479681" y="2038108"/>
                </a:lnTo>
                <a:lnTo>
                  <a:pt x="5481536" y="2039188"/>
                </a:lnTo>
                <a:lnTo>
                  <a:pt x="5484609" y="2039188"/>
                </a:lnTo>
                <a:lnTo>
                  <a:pt x="5485536" y="2039048"/>
                </a:lnTo>
                <a:lnTo>
                  <a:pt x="5486463" y="2038578"/>
                </a:lnTo>
                <a:lnTo>
                  <a:pt x="5489232" y="2036876"/>
                </a:lnTo>
                <a:lnTo>
                  <a:pt x="5490159" y="2033485"/>
                </a:lnTo>
                <a:close/>
              </a:path>
              <a:path w="10356215" h="2386329" extrusionOk="0">
                <a:moveTo>
                  <a:pt x="5491378" y="1367447"/>
                </a:moveTo>
                <a:lnTo>
                  <a:pt x="5490311" y="1363878"/>
                </a:lnTo>
                <a:lnTo>
                  <a:pt x="5484761" y="1360817"/>
                </a:lnTo>
                <a:lnTo>
                  <a:pt x="5481218" y="1361719"/>
                </a:lnTo>
                <a:lnTo>
                  <a:pt x="5478145" y="1367294"/>
                </a:lnTo>
                <a:lnTo>
                  <a:pt x="5479072" y="1370812"/>
                </a:lnTo>
                <a:lnTo>
                  <a:pt x="5481993" y="1372374"/>
                </a:lnTo>
                <a:lnTo>
                  <a:pt x="5482768" y="1372819"/>
                </a:lnTo>
                <a:lnTo>
                  <a:pt x="5483847" y="1373149"/>
                </a:lnTo>
                <a:lnTo>
                  <a:pt x="5486768" y="1373149"/>
                </a:lnTo>
                <a:lnTo>
                  <a:pt x="5488762" y="1372044"/>
                </a:lnTo>
                <a:lnTo>
                  <a:pt x="5489841" y="1370203"/>
                </a:lnTo>
                <a:lnTo>
                  <a:pt x="5491378" y="1367447"/>
                </a:lnTo>
                <a:close/>
              </a:path>
              <a:path w="10356215" h="2386329" extrusionOk="0">
                <a:moveTo>
                  <a:pt x="5507850" y="2062924"/>
                </a:moveTo>
                <a:lnTo>
                  <a:pt x="5506047" y="2059990"/>
                </a:lnTo>
                <a:lnTo>
                  <a:pt x="5504472" y="2057539"/>
                </a:lnTo>
                <a:lnTo>
                  <a:pt x="5500929" y="2056752"/>
                </a:lnTo>
                <a:lnTo>
                  <a:pt x="5495544" y="2059990"/>
                </a:lnTo>
                <a:lnTo>
                  <a:pt x="5494769" y="2063686"/>
                </a:lnTo>
                <a:lnTo>
                  <a:pt x="5496547" y="2066467"/>
                </a:lnTo>
                <a:lnTo>
                  <a:pt x="5497538" y="2068156"/>
                </a:lnTo>
                <a:lnTo>
                  <a:pt x="5499392" y="2069096"/>
                </a:lnTo>
                <a:lnTo>
                  <a:pt x="5502465" y="2069096"/>
                </a:lnTo>
                <a:lnTo>
                  <a:pt x="5503545" y="2068779"/>
                </a:lnTo>
                <a:lnTo>
                  <a:pt x="5504472" y="2068156"/>
                </a:lnTo>
                <a:lnTo>
                  <a:pt x="5507088" y="2066467"/>
                </a:lnTo>
                <a:lnTo>
                  <a:pt x="5507850" y="2062924"/>
                </a:lnTo>
                <a:close/>
              </a:path>
              <a:path w="10356215" h="2386329" extrusionOk="0">
                <a:moveTo>
                  <a:pt x="5509082" y="1338148"/>
                </a:moveTo>
                <a:lnTo>
                  <a:pt x="5508320" y="1334452"/>
                </a:lnTo>
                <a:lnTo>
                  <a:pt x="5505704" y="1332763"/>
                </a:lnTo>
                <a:lnTo>
                  <a:pt x="5502935" y="1331061"/>
                </a:lnTo>
                <a:lnTo>
                  <a:pt x="5499392" y="1331823"/>
                </a:lnTo>
                <a:lnTo>
                  <a:pt x="5497690" y="1334617"/>
                </a:lnTo>
                <a:lnTo>
                  <a:pt x="5496001" y="1337233"/>
                </a:lnTo>
                <a:lnTo>
                  <a:pt x="5496776" y="1340764"/>
                </a:lnTo>
                <a:lnTo>
                  <a:pt x="5500471" y="1343228"/>
                </a:lnTo>
                <a:lnTo>
                  <a:pt x="5501538" y="1343380"/>
                </a:lnTo>
                <a:lnTo>
                  <a:pt x="5504472" y="1343380"/>
                </a:lnTo>
                <a:lnTo>
                  <a:pt x="5506313" y="1342466"/>
                </a:lnTo>
                <a:lnTo>
                  <a:pt x="5509082" y="1338148"/>
                </a:lnTo>
                <a:close/>
              </a:path>
              <a:path w="10356215" h="2386329" extrusionOk="0">
                <a:moveTo>
                  <a:pt x="5527103" y="2091436"/>
                </a:moveTo>
                <a:lnTo>
                  <a:pt x="5523408" y="2086190"/>
                </a:lnTo>
                <a:lnTo>
                  <a:pt x="5519864" y="2085581"/>
                </a:lnTo>
                <a:lnTo>
                  <a:pt x="5514632" y="2089277"/>
                </a:lnTo>
                <a:lnTo>
                  <a:pt x="5514010" y="2092833"/>
                </a:lnTo>
                <a:lnTo>
                  <a:pt x="5515864" y="2095449"/>
                </a:lnTo>
                <a:lnTo>
                  <a:pt x="5516943" y="2097138"/>
                </a:lnTo>
                <a:lnTo>
                  <a:pt x="5518785" y="2097900"/>
                </a:lnTo>
                <a:lnTo>
                  <a:pt x="5521706" y="2097900"/>
                </a:lnTo>
                <a:lnTo>
                  <a:pt x="5522938" y="2097595"/>
                </a:lnTo>
                <a:lnTo>
                  <a:pt x="5523865" y="2096846"/>
                </a:lnTo>
                <a:lnTo>
                  <a:pt x="5526481" y="2094979"/>
                </a:lnTo>
                <a:lnTo>
                  <a:pt x="5527103" y="2091436"/>
                </a:lnTo>
                <a:close/>
              </a:path>
              <a:path w="10356215" h="2386329" extrusionOk="0">
                <a:moveTo>
                  <a:pt x="5528335" y="1309649"/>
                </a:moveTo>
                <a:lnTo>
                  <a:pt x="5527865" y="1306093"/>
                </a:lnTo>
                <a:lnTo>
                  <a:pt x="5522633" y="1302410"/>
                </a:lnTo>
                <a:lnTo>
                  <a:pt x="5518937" y="1303020"/>
                </a:lnTo>
                <a:lnTo>
                  <a:pt x="5517096" y="1305648"/>
                </a:lnTo>
                <a:lnTo>
                  <a:pt x="5515241" y="1308100"/>
                </a:lnTo>
                <a:lnTo>
                  <a:pt x="5515864" y="1311795"/>
                </a:lnTo>
                <a:lnTo>
                  <a:pt x="5519559" y="1314411"/>
                </a:lnTo>
                <a:lnTo>
                  <a:pt x="5520639" y="1314742"/>
                </a:lnTo>
                <a:lnTo>
                  <a:pt x="5523560" y="1314742"/>
                </a:lnTo>
                <a:lnTo>
                  <a:pt x="5525401" y="1313802"/>
                </a:lnTo>
                <a:lnTo>
                  <a:pt x="5528335" y="1309649"/>
                </a:lnTo>
                <a:close/>
              </a:path>
              <a:path w="10356215" h="2386329" extrusionOk="0">
                <a:moveTo>
                  <a:pt x="5547728" y="2119020"/>
                </a:moveTo>
                <a:lnTo>
                  <a:pt x="5545721" y="2116391"/>
                </a:lnTo>
                <a:lnTo>
                  <a:pt x="5543880" y="2113927"/>
                </a:lnTo>
                <a:lnTo>
                  <a:pt x="5540184" y="2113483"/>
                </a:lnTo>
                <a:lnTo>
                  <a:pt x="5537720" y="2115489"/>
                </a:lnTo>
                <a:lnTo>
                  <a:pt x="5535257" y="2117344"/>
                </a:lnTo>
                <a:lnTo>
                  <a:pt x="5534799" y="2121027"/>
                </a:lnTo>
                <a:lnTo>
                  <a:pt x="5536641" y="2123490"/>
                </a:lnTo>
                <a:lnTo>
                  <a:pt x="5537873" y="2125040"/>
                </a:lnTo>
                <a:lnTo>
                  <a:pt x="5539562" y="2125802"/>
                </a:lnTo>
                <a:lnTo>
                  <a:pt x="5542496" y="2125802"/>
                </a:lnTo>
                <a:lnTo>
                  <a:pt x="5543728" y="2125332"/>
                </a:lnTo>
                <a:lnTo>
                  <a:pt x="5544807" y="2124570"/>
                </a:lnTo>
                <a:lnTo>
                  <a:pt x="5547258" y="2122576"/>
                </a:lnTo>
                <a:lnTo>
                  <a:pt x="5547728" y="2119020"/>
                </a:lnTo>
                <a:close/>
              </a:path>
              <a:path w="10356215" h="2386329" extrusionOk="0">
                <a:moveTo>
                  <a:pt x="5549112" y="1282204"/>
                </a:moveTo>
                <a:lnTo>
                  <a:pt x="5548655" y="1278674"/>
                </a:lnTo>
                <a:lnTo>
                  <a:pt x="5543728" y="1274648"/>
                </a:lnTo>
                <a:lnTo>
                  <a:pt x="5540032" y="1275118"/>
                </a:lnTo>
                <a:lnTo>
                  <a:pt x="5538025" y="1277581"/>
                </a:lnTo>
                <a:lnTo>
                  <a:pt x="5536031" y="1280198"/>
                </a:lnTo>
                <a:lnTo>
                  <a:pt x="5536489" y="1283766"/>
                </a:lnTo>
                <a:lnTo>
                  <a:pt x="5538952" y="1285760"/>
                </a:lnTo>
                <a:lnTo>
                  <a:pt x="5540032" y="1286535"/>
                </a:lnTo>
                <a:lnTo>
                  <a:pt x="5541416" y="1286992"/>
                </a:lnTo>
                <a:lnTo>
                  <a:pt x="5544337" y="1286992"/>
                </a:lnTo>
                <a:lnTo>
                  <a:pt x="5546039" y="1286217"/>
                </a:lnTo>
                <a:lnTo>
                  <a:pt x="5549112" y="1282204"/>
                </a:lnTo>
                <a:close/>
              </a:path>
              <a:path w="10356215" h="2386329" extrusionOk="0">
                <a:moveTo>
                  <a:pt x="5569737" y="2145373"/>
                </a:moveTo>
                <a:lnTo>
                  <a:pt x="5567578" y="2142921"/>
                </a:lnTo>
                <a:lnTo>
                  <a:pt x="5565584" y="2140458"/>
                </a:lnTo>
                <a:lnTo>
                  <a:pt x="5561889" y="2140280"/>
                </a:lnTo>
                <a:lnTo>
                  <a:pt x="5557113" y="2144445"/>
                </a:lnTo>
                <a:lnTo>
                  <a:pt x="5556809" y="2147989"/>
                </a:lnTo>
                <a:lnTo>
                  <a:pt x="5558968" y="2150453"/>
                </a:lnTo>
                <a:lnTo>
                  <a:pt x="5560047" y="2151837"/>
                </a:lnTo>
                <a:lnTo>
                  <a:pt x="5561736" y="2152459"/>
                </a:lnTo>
                <a:lnTo>
                  <a:pt x="5564657" y="2152459"/>
                </a:lnTo>
                <a:lnTo>
                  <a:pt x="5566041" y="2152015"/>
                </a:lnTo>
                <a:lnTo>
                  <a:pt x="5567121" y="2151075"/>
                </a:lnTo>
                <a:lnTo>
                  <a:pt x="5569432" y="2148916"/>
                </a:lnTo>
                <a:lnTo>
                  <a:pt x="5569737" y="2145373"/>
                </a:lnTo>
                <a:close/>
              </a:path>
              <a:path w="10356215" h="2386329" extrusionOk="0">
                <a:moveTo>
                  <a:pt x="5571121" y="1256004"/>
                </a:moveTo>
                <a:lnTo>
                  <a:pt x="5570969" y="1252321"/>
                </a:lnTo>
                <a:lnTo>
                  <a:pt x="5568505" y="1250149"/>
                </a:lnTo>
                <a:lnTo>
                  <a:pt x="5566041" y="1248143"/>
                </a:lnTo>
                <a:lnTo>
                  <a:pt x="5562498" y="1248295"/>
                </a:lnTo>
                <a:lnTo>
                  <a:pt x="5560352" y="1250772"/>
                </a:lnTo>
                <a:lnTo>
                  <a:pt x="5558193" y="1253096"/>
                </a:lnTo>
                <a:lnTo>
                  <a:pt x="5558498" y="1256792"/>
                </a:lnTo>
                <a:lnTo>
                  <a:pt x="5562041" y="1259865"/>
                </a:lnTo>
                <a:lnTo>
                  <a:pt x="5563425" y="1260322"/>
                </a:lnTo>
                <a:lnTo>
                  <a:pt x="5566359" y="1260322"/>
                </a:lnTo>
                <a:lnTo>
                  <a:pt x="5567896" y="1259700"/>
                </a:lnTo>
                <a:lnTo>
                  <a:pt x="5569128" y="1258316"/>
                </a:lnTo>
                <a:lnTo>
                  <a:pt x="5571121" y="1256004"/>
                </a:lnTo>
                <a:close/>
              </a:path>
              <a:path w="10356215" h="2386329" extrusionOk="0">
                <a:moveTo>
                  <a:pt x="5592978" y="2170493"/>
                </a:moveTo>
                <a:lnTo>
                  <a:pt x="5590832" y="2168334"/>
                </a:lnTo>
                <a:lnTo>
                  <a:pt x="5588673" y="2166035"/>
                </a:lnTo>
                <a:lnTo>
                  <a:pt x="5584977" y="2165870"/>
                </a:lnTo>
                <a:lnTo>
                  <a:pt x="5582666" y="2168182"/>
                </a:lnTo>
                <a:lnTo>
                  <a:pt x="5580367" y="2170341"/>
                </a:lnTo>
                <a:lnTo>
                  <a:pt x="5580367" y="2174036"/>
                </a:lnTo>
                <a:lnTo>
                  <a:pt x="5582513" y="2176361"/>
                </a:lnTo>
                <a:lnTo>
                  <a:pt x="5583593" y="2177427"/>
                </a:lnTo>
                <a:lnTo>
                  <a:pt x="5585130" y="2178037"/>
                </a:lnTo>
                <a:lnTo>
                  <a:pt x="5588063" y="2178037"/>
                </a:lnTo>
                <a:lnTo>
                  <a:pt x="5589600" y="2177592"/>
                </a:lnTo>
                <a:lnTo>
                  <a:pt x="5592978" y="2174189"/>
                </a:lnTo>
                <a:lnTo>
                  <a:pt x="5592978" y="2170493"/>
                </a:lnTo>
                <a:close/>
              </a:path>
              <a:path w="10356215" h="2386329" extrusionOk="0">
                <a:moveTo>
                  <a:pt x="5594528" y="1227035"/>
                </a:moveTo>
                <a:lnTo>
                  <a:pt x="5589905" y="1222717"/>
                </a:lnTo>
                <a:lnTo>
                  <a:pt x="5586209" y="1222717"/>
                </a:lnTo>
                <a:lnTo>
                  <a:pt x="5584050" y="1225029"/>
                </a:lnTo>
                <a:lnTo>
                  <a:pt x="5581751" y="1227353"/>
                </a:lnTo>
                <a:lnTo>
                  <a:pt x="5581904" y="1231036"/>
                </a:lnTo>
                <a:lnTo>
                  <a:pt x="5584215" y="1233208"/>
                </a:lnTo>
                <a:lnTo>
                  <a:pt x="5585282" y="1234274"/>
                </a:lnTo>
                <a:lnTo>
                  <a:pt x="5586679" y="1234897"/>
                </a:lnTo>
                <a:lnTo>
                  <a:pt x="5589600" y="1234897"/>
                </a:lnTo>
                <a:lnTo>
                  <a:pt x="5591137" y="1234274"/>
                </a:lnTo>
                <a:lnTo>
                  <a:pt x="5592369" y="1233055"/>
                </a:lnTo>
                <a:lnTo>
                  <a:pt x="5594528" y="1230731"/>
                </a:lnTo>
                <a:lnTo>
                  <a:pt x="5594528" y="1227035"/>
                </a:lnTo>
                <a:close/>
              </a:path>
              <a:path w="10356215" h="2386329" extrusionOk="0">
                <a:moveTo>
                  <a:pt x="5617769" y="2198243"/>
                </a:moveTo>
                <a:lnTo>
                  <a:pt x="5617616" y="2194534"/>
                </a:lnTo>
                <a:lnTo>
                  <a:pt x="5615305" y="2192388"/>
                </a:lnTo>
                <a:lnTo>
                  <a:pt x="5612841" y="2190216"/>
                </a:lnTo>
                <a:lnTo>
                  <a:pt x="5609298" y="2190369"/>
                </a:lnTo>
                <a:lnTo>
                  <a:pt x="5604992" y="2195004"/>
                </a:lnTo>
                <a:lnTo>
                  <a:pt x="5604992" y="2198687"/>
                </a:lnTo>
                <a:lnTo>
                  <a:pt x="5607304" y="2200859"/>
                </a:lnTo>
                <a:lnTo>
                  <a:pt x="5608536" y="2201926"/>
                </a:lnTo>
                <a:lnTo>
                  <a:pt x="5609920" y="2202396"/>
                </a:lnTo>
                <a:lnTo>
                  <a:pt x="5612841" y="2202396"/>
                </a:lnTo>
                <a:lnTo>
                  <a:pt x="5614378" y="2201773"/>
                </a:lnTo>
                <a:lnTo>
                  <a:pt x="5615457" y="2200541"/>
                </a:lnTo>
                <a:lnTo>
                  <a:pt x="5617769" y="2198243"/>
                </a:lnTo>
                <a:close/>
              </a:path>
              <a:path w="10356215" h="2386329" extrusionOk="0">
                <a:moveTo>
                  <a:pt x="5619305" y="1203147"/>
                </a:moveTo>
                <a:lnTo>
                  <a:pt x="5616994" y="1200835"/>
                </a:lnTo>
                <a:lnTo>
                  <a:pt x="5614848" y="1198537"/>
                </a:lnTo>
                <a:lnTo>
                  <a:pt x="5611304" y="1198384"/>
                </a:lnTo>
                <a:lnTo>
                  <a:pt x="5608993" y="1200531"/>
                </a:lnTo>
                <a:lnTo>
                  <a:pt x="5606529" y="1202690"/>
                </a:lnTo>
                <a:lnTo>
                  <a:pt x="5606529" y="1206385"/>
                </a:lnTo>
                <a:lnTo>
                  <a:pt x="5608688" y="1208709"/>
                </a:lnTo>
                <a:lnTo>
                  <a:pt x="5609768" y="1209941"/>
                </a:lnTo>
                <a:lnTo>
                  <a:pt x="5611304" y="1210564"/>
                </a:lnTo>
                <a:lnTo>
                  <a:pt x="5614225" y="1210564"/>
                </a:lnTo>
                <a:lnTo>
                  <a:pt x="5615762" y="1210094"/>
                </a:lnTo>
                <a:lnTo>
                  <a:pt x="5616841" y="1209001"/>
                </a:lnTo>
                <a:lnTo>
                  <a:pt x="5619153" y="1206855"/>
                </a:lnTo>
                <a:lnTo>
                  <a:pt x="5619305" y="1203147"/>
                </a:lnTo>
                <a:close/>
              </a:path>
              <a:path w="10356215" h="2386329" extrusionOk="0">
                <a:moveTo>
                  <a:pt x="5643626" y="2221039"/>
                </a:moveTo>
                <a:lnTo>
                  <a:pt x="5643321" y="2217343"/>
                </a:lnTo>
                <a:lnTo>
                  <a:pt x="5640857" y="2215337"/>
                </a:lnTo>
                <a:lnTo>
                  <a:pt x="5638393" y="2213178"/>
                </a:lnTo>
                <a:lnTo>
                  <a:pt x="5634850" y="2213483"/>
                </a:lnTo>
                <a:lnTo>
                  <a:pt x="5632704" y="2215946"/>
                </a:lnTo>
                <a:lnTo>
                  <a:pt x="5630697" y="2218423"/>
                </a:lnTo>
                <a:lnTo>
                  <a:pt x="5631002" y="2222119"/>
                </a:lnTo>
                <a:lnTo>
                  <a:pt x="5633466" y="2224125"/>
                </a:lnTo>
                <a:lnTo>
                  <a:pt x="5634545" y="2225040"/>
                </a:lnTo>
                <a:lnTo>
                  <a:pt x="5635777" y="2225510"/>
                </a:lnTo>
                <a:lnTo>
                  <a:pt x="5638698" y="2225510"/>
                </a:lnTo>
                <a:lnTo>
                  <a:pt x="5640400" y="2224735"/>
                </a:lnTo>
                <a:lnTo>
                  <a:pt x="5641632" y="2223503"/>
                </a:lnTo>
                <a:lnTo>
                  <a:pt x="5643626" y="2221039"/>
                </a:lnTo>
                <a:close/>
              </a:path>
              <a:path w="10356215" h="2386329" extrusionOk="0">
                <a:moveTo>
                  <a:pt x="5645328" y="1180503"/>
                </a:moveTo>
                <a:lnTo>
                  <a:pt x="5643169" y="1178026"/>
                </a:lnTo>
                <a:lnTo>
                  <a:pt x="5641162" y="1175562"/>
                </a:lnTo>
                <a:lnTo>
                  <a:pt x="5637479" y="1175270"/>
                </a:lnTo>
                <a:lnTo>
                  <a:pt x="5635168" y="1177417"/>
                </a:lnTo>
                <a:lnTo>
                  <a:pt x="5635015" y="1177417"/>
                </a:lnTo>
                <a:lnTo>
                  <a:pt x="5632704" y="1179410"/>
                </a:lnTo>
                <a:lnTo>
                  <a:pt x="5632386" y="1183132"/>
                </a:lnTo>
                <a:lnTo>
                  <a:pt x="5634393" y="1185595"/>
                </a:lnTo>
                <a:lnTo>
                  <a:pt x="5635472" y="1186827"/>
                </a:lnTo>
                <a:lnTo>
                  <a:pt x="5637161" y="1187602"/>
                </a:lnTo>
                <a:lnTo>
                  <a:pt x="5640095" y="1187602"/>
                </a:lnTo>
                <a:lnTo>
                  <a:pt x="5641479" y="1187119"/>
                </a:lnTo>
                <a:lnTo>
                  <a:pt x="5642559" y="1186205"/>
                </a:lnTo>
                <a:lnTo>
                  <a:pt x="5645010" y="1184186"/>
                </a:lnTo>
                <a:lnTo>
                  <a:pt x="5645328" y="1180503"/>
                </a:lnTo>
                <a:close/>
              </a:path>
              <a:path w="10356215" h="2386329" extrusionOk="0">
                <a:moveTo>
                  <a:pt x="5670575" y="2242299"/>
                </a:moveTo>
                <a:lnTo>
                  <a:pt x="5670105" y="2238781"/>
                </a:lnTo>
                <a:lnTo>
                  <a:pt x="5667819" y="2236914"/>
                </a:lnTo>
                <a:lnTo>
                  <a:pt x="5667641" y="2236774"/>
                </a:lnTo>
                <a:lnTo>
                  <a:pt x="5667641" y="2236914"/>
                </a:lnTo>
                <a:lnTo>
                  <a:pt x="5665025" y="2234920"/>
                </a:lnTo>
                <a:lnTo>
                  <a:pt x="5661482" y="2235390"/>
                </a:lnTo>
                <a:lnTo>
                  <a:pt x="5657634" y="2240457"/>
                </a:lnTo>
                <a:lnTo>
                  <a:pt x="5658104" y="2244001"/>
                </a:lnTo>
                <a:lnTo>
                  <a:pt x="5660568" y="2246007"/>
                </a:lnTo>
                <a:lnTo>
                  <a:pt x="5661647" y="2246769"/>
                </a:lnTo>
                <a:lnTo>
                  <a:pt x="5662879" y="2247239"/>
                </a:lnTo>
                <a:lnTo>
                  <a:pt x="5665800" y="2247239"/>
                </a:lnTo>
                <a:lnTo>
                  <a:pt x="5667641" y="2246477"/>
                </a:lnTo>
                <a:lnTo>
                  <a:pt x="5670575" y="2242299"/>
                </a:lnTo>
                <a:close/>
              </a:path>
              <a:path w="10356215" h="2386329" extrusionOk="0">
                <a:moveTo>
                  <a:pt x="5672417" y="1159243"/>
                </a:moveTo>
                <a:lnTo>
                  <a:pt x="5670410" y="1156627"/>
                </a:lnTo>
                <a:lnTo>
                  <a:pt x="5668569" y="1154150"/>
                </a:lnTo>
                <a:lnTo>
                  <a:pt x="5664873" y="1153541"/>
                </a:lnTo>
                <a:lnTo>
                  <a:pt x="5662409" y="1155547"/>
                </a:lnTo>
                <a:lnTo>
                  <a:pt x="5659793" y="1157389"/>
                </a:lnTo>
                <a:lnTo>
                  <a:pt x="5659336" y="1161072"/>
                </a:lnTo>
                <a:lnTo>
                  <a:pt x="5661177" y="1163535"/>
                </a:lnTo>
                <a:lnTo>
                  <a:pt x="5662409" y="1165098"/>
                </a:lnTo>
                <a:lnTo>
                  <a:pt x="5664098" y="1165847"/>
                </a:lnTo>
                <a:lnTo>
                  <a:pt x="5667032" y="1165847"/>
                </a:lnTo>
                <a:lnTo>
                  <a:pt x="5668264" y="1165542"/>
                </a:lnTo>
                <a:lnTo>
                  <a:pt x="5669343" y="1164780"/>
                </a:lnTo>
                <a:lnTo>
                  <a:pt x="5671959" y="1162773"/>
                </a:lnTo>
                <a:lnTo>
                  <a:pt x="5672417" y="1159243"/>
                </a:lnTo>
                <a:close/>
              </a:path>
              <a:path w="10356215" h="2386329" extrusionOk="0">
                <a:moveTo>
                  <a:pt x="5698744" y="2262352"/>
                </a:moveTo>
                <a:lnTo>
                  <a:pt x="5697969" y="2258796"/>
                </a:lnTo>
                <a:lnTo>
                  <a:pt x="5692737" y="2255101"/>
                </a:lnTo>
                <a:lnTo>
                  <a:pt x="5689193" y="2255863"/>
                </a:lnTo>
                <a:lnTo>
                  <a:pt x="5685498" y="2261120"/>
                </a:lnTo>
                <a:lnTo>
                  <a:pt x="5686272" y="2264651"/>
                </a:lnTo>
                <a:lnTo>
                  <a:pt x="5688889" y="2266505"/>
                </a:lnTo>
                <a:lnTo>
                  <a:pt x="5689816" y="2267267"/>
                </a:lnTo>
                <a:lnTo>
                  <a:pt x="5691048" y="2267597"/>
                </a:lnTo>
                <a:lnTo>
                  <a:pt x="5693969" y="2267597"/>
                </a:lnTo>
                <a:lnTo>
                  <a:pt x="5695810" y="2266658"/>
                </a:lnTo>
                <a:lnTo>
                  <a:pt x="5696890" y="2264968"/>
                </a:lnTo>
                <a:lnTo>
                  <a:pt x="5698744" y="2262352"/>
                </a:lnTo>
                <a:close/>
              </a:path>
              <a:path w="10356215" h="2386329" extrusionOk="0">
                <a:moveTo>
                  <a:pt x="5700585" y="1139190"/>
                </a:moveTo>
                <a:lnTo>
                  <a:pt x="5696890" y="1133957"/>
                </a:lnTo>
                <a:lnTo>
                  <a:pt x="5693359" y="1133335"/>
                </a:lnTo>
                <a:lnTo>
                  <a:pt x="5690730" y="1135189"/>
                </a:lnTo>
                <a:lnTo>
                  <a:pt x="5688114" y="1136891"/>
                </a:lnTo>
                <a:lnTo>
                  <a:pt x="5687504" y="1140421"/>
                </a:lnTo>
                <a:lnTo>
                  <a:pt x="5689193" y="1143215"/>
                </a:lnTo>
                <a:lnTo>
                  <a:pt x="5690273" y="1144739"/>
                </a:lnTo>
                <a:lnTo>
                  <a:pt x="5692114" y="1145667"/>
                </a:lnTo>
                <a:lnTo>
                  <a:pt x="5695048" y="1145667"/>
                </a:lnTo>
                <a:lnTo>
                  <a:pt x="5696280" y="1145362"/>
                </a:lnTo>
                <a:lnTo>
                  <a:pt x="5697207" y="1144600"/>
                </a:lnTo>
                <a:lnTo>
                  <a:pt x="5699823" y="1142885"/>
                </a:lnTo>
                <a:lnTo>
                  <a:pt x="5700585" y="1139190"/>
                </a:lnTo>
                <a:close/>
              </a:path>
              <a:path w="10356215" h="2386329" extrusionOk="0">
                <a:moveTo>
                  <a:pt x="5727839" y="2280831"/>
                </a:moveTo>
                <a:lnTo>
                  <a:pt x="5726912" y="2277300"/>
                </a:lnTo>
                <a:lnTo>
                  <a:pt x="5724410" y="2275751"/>
                </a:lnTo>
                <a:lnTo>
                  <a:pt x="5724144" y="2275586"/>
                </a:lnTo>
                <a:lnTo>
                  <a:pt x="5724144" y="2275751"/>
                </a:lnTo>
                <a:lnTo>
                  <a:pt x="5721375" y="2274062"/>
                </a:lnTo>
                <a:lnTo>
                  <a:pt x="5717832" y="2274824"/>
                </a:lnTo>
                <a:lnTo>
                  <a:pt x="5716295" y="2277592"/>
                </a:lnTo>
                <a:lnTo>
                  <a:pt x="5714593" y="2280221"/>
                </a:lnTo>
                <a:lnTo>
                  <a:pt x="5715368" y="2283917"/>
                </a:lnTo>
                <a:lnTo>
                  <a:pt x="5718137" y="2285466"/>
                </a:lnTo>
                <a:lnTo>
                  <a:pt x="5718137" y="2285619"/>
                </a:lnTo>
                <a:lnTo>
                  <a:pt x="5719064" y="2286076"/>
                </a:lnTo>
                <a:lnTo>
                  <a:pt x="5720143" y="2286381"/>
                </a:lnTo>
                <a:lnTo>
                  <a:pt x="5723064" y="2286381"/>
                </a:lnTo>
                <a:lnTo>
                  <a:pt x="5724906" y="2285466"/>
                </a:lnTo>
                <a:lnTo>
                  <a:pt x="5726138" y="2283625"/>
                </a:lnTo>
                <a:lnTo>
                  <a:pt x="5727839" y="2280831"/>
                </a:lnTo>
                <a:close/>
              </a:path>
              <a:path w="10356215" h="2386329" extrusionOk="0">
                <a:moveTo>
                  <a:pt x="5729681" y="1120863"/>
                </a:moveTo>
                <a:lnTo>
                  <a:pt x="5727992" y="1118082"/>
                </a:lnTo>
                <a:lnTo>
                  <a:pt x="5726455" y="1115301"/>
                </a:lnTo>
                <a:lnTo>
                  <a:pt x="5722912" y="1114539"/>
                </a:lnTo>
                <a:lnTo>
                  <a:pt x="5720143" y="1116228"/>
                </a:lnTo>
                <a:lnTo>
                  <a:pt x="5717362" y="1117765"/>
                </a:lnTo>
                <a:lnTo>
                  <a:pt x="5716448" y="1121321"/>
                </a:lnTo>
                <a:lnTo>
                  <a:pt x="5718137" y="1124089"/>
                </a:lnTo>
                <a:lnTo>
                  <a:pt x="5719216" y="1125956"/>
                </a:lnTo>
                <a:lnTo>
                  <a:pt x="5721210" y="1126858"/>
                </a:lnTo>
                <a:lnTo>
                  <a:pt x="5724144" y="1126858"/>
                </a:lnTo>
                <a:lnTo>
                  <a:pt x="5725223" y="1126566"/>
                </a:lnTo>
                <a:lnTo>
                  <a:pt x="5726138" y="1126096"/>
                </a:lnTo>
                <a:lnTo>
                  <a:pt x="5728754" y="1124394"/>
                </a:lnTo>
                <a:lnTo>
                  <a:pt x="5729681" y="1120863"/>
                </a:lnTo>
                <a:close/>
              </a:path>
              <a:path w="10356215" h="2386329" extrusionOk="0">
                <a:moveTo>
                  <a:pt x="5757697" y="2297938"/>
                </a:moveTo>
                <a:lnTo>
                  <a:pt x="5756618" y="2294394"/>
                </a:lnTo>
                <a:lnTo>
                  <a:pt x="5751080" y="2291321"/>
                </a:lnTo>
                <a:lnTo>
                  <a:pt x="5747537" y="2292388"/>
                </a:lnTo>
                <a:lnTo>
                  <a:pt x="5744464" y="2297938"/>
                </a:lnTo>
                <a:lnTo>
                  <a:pt x="5745543" y="2301481"/>
                </a:lnTo>
                <a:lnTo>
                  <a:pt x="5748312" y="2303018"/>
                </a:lnTo>
                <a:lnTo>
                  <a:pt x="5749239" y="2303500"/>
                </a:lnTo>
                <a:lnTo>
                  <a:pt x="5750153" y="2303792"/>
                </a:lnTo>
                <a:lnTo>
                  <a:pt x="5753087" y="2303792"/>
                </a:lnTo>
                <a:lnTo>
                  <a:pt x="5755081" y="2302713"/>
                </a:lnTo>
                <a:lnTo>
                  <a:pt x="5756160" y="2300706"/>
                </a:lnTo>
                <a:lnTo>
                  <a:pt x="5757697" y="2297938"/>
                </a:lnTo>
                <a:close/>
              </a:path>
              <a:path w="10356215" h="2386329" extrusionOk="0">
                <a:moveTo>
                  <a:pt x="5759704" y="1103896"/>
                </a:moveTo>
                <a:lnTo>
                  <a:pt x="5758319" y="1101128"/>
                </a:lnTo>
                <a:lnTo>
                  <a:pt x="5756770" y="1098194"/>
                </a:lnTo>
                <a:lnTo>
                  <a:pt x="5753239" y="1097114"/>
                </a:lnTo>
                <a:lnTo>
                  <a:pt x="5750458" y="1098677"/>
                </a:lnTo>
                <a:lnTo>
                  <a:pt x="5747537" y="1100201"/>
                </a:lnTo>
                <a:lnTo>
                  <a:pt x="5746610" y="1103744"/>
                </a:lnTo>
                <a:lnTo>
                  <a:pt x="5748159" y="1106525"/>
                </a:lnTo>
                <a:lnTo>
                  <a:pt x="5749074" y="1108519"/>
                </a:lnTo>
                <a:lnTo>
                  <a:pt x="5751080" y="1109624"/>
                </a:lnTo>
                <a:lnTo>
                  <a:pt x="5754154" y="1109624"/>
                </a:lnTo>
                <a:lnTo>
                  <a:pt x="5755081" y="1109306"/>
                </a:lnTo>
                <a:lnTo>
                  <a:pt x="5755856" y="1108837"/>
                </a:lnTo>
                <a:lnTo>
                  <a:pt x="5758777" y="1107287"/>
                </a:lnTo>
                <a:lnTo>
                  <a:pt x="5759704" y="1103896"/>
                </a:lnTo>
                <a:close/>
              </a:path>
              <a:path w="10356215" h="2386329" extrusionOk="0">
                <a:moveTo>
                  <a:pt x="5788330" y="2313343"/>
                </a:moveTo>
                <a:lnTo>
                  <a:pt x="5787250" y="2309977"/>
                </a:lnTo>
                <a:lnTo>
                  <a:pt x="5781408" y="2307183"/>
                </a:lnTo>
                <a:lnTo>
                  <a:pt x="5778017" y="2308415"/>
                </a:lnTo>
                <a:lnTo>
                  <a:pt x="5776633" y="2311209"/>
                </a:lnTo>
                <a:lnTo>
                  <a:pt x="5775249" y="2314117"/>
                </a:lnTo>
                <a:lnTo>
                  <a:pt x="5776480" y="2317508"/>
                </a:lnTo>
                <a:lnTo>
                  <a:pt x="5779249" y="2318918"/>
                </a:lnTo>
                <a:lnTo>
                  <a:pt x="5780176" y="2319363"/>
                </a:lnTo>
                <a:lnTo>
                  <a:pt x="5780938" y="2319528"/>
                </a:lnTo>
                <a:lnTo>
                  <a:pt x="5784024" y="2319528"/>
                </a:lnTo>
                <a:lnTo>
                  <a:pt x="5786018" y="2318296"/>
                </a:lnTo>
                <a:lnTo>
                  <a:pt x="5787098" y="2316289"/>
                </a:lnTo>
                <a:lnTo>
                  <a:pt x="5788330" y="2313343"/>
                </a:lnTo>
                <a:close/>
              </a:path>
              <a:path w="10356215" h="2386329" extrusionOk="0">
                <a:moveTo>
                  <a:pt x="5790641" y="1088491"/>
                </a:moveTo>
                <a:lnTo>
                  <a:pt x="5787872" y="1082649"/>
                </a:lnTo>
                <a:lnTo>
                  <a:pt x="5784481" y="1081405"/>
                </a:lnTo>
                <a:lnTo>
                  <a:pt x="5781560" y="1082789"/>
                </a:lnTo>
                <a:lnTo>
                  <a:pt x="5778792" y="1084173"/>
                </a:lnTo>
                <a:lnTo>
                  <a:pt x="5777560" y="1087729"/>
                </a:lnTo>
                <a:lnTo>
                  <a:pt x="5778944" y="1090498"/>
                </a:lnTo>
                <a:lnTo>
                  <a:pt x="5779871" y="1092657"/>
                </a:lnTo>
                <a:lnTo>
                  <a:pt x="5781865" y="1093901"/>
                </a:lnTo>
                <a:lnTo>
                  <a:pt x="5784951" y="1093901"/>
                </a:lnTo>
                <a:lnTo>
                  <a:pt x="5785713" y="1093724"/>
                </a:lnTo>
                <a:lnTo>
                  <a:pt x="5789409" y="1091882"/>
                </a:lnTo>
                <a:lnTo>
                  <a:pt x="5790641" y="1088491"/>
                </a:lnTo>
                <a:close/>
              </a:path>
              <a:path w="10356215" h="2386329" extrusionOk="0">
                <a:moveTo>
                  <a:pt x="5819889" y="2327237"/>
                </a:moveTo>
                <a:lnTo>
                  <a:pt x="5818505" y="2323833"/>
                </a:lnTo>
                <a:lnTo>
                  <a:pt x="5812650" y="2321356"/>
                </a:lnTo>
                <a:lnTo>
                  <a:pt x="5809272" y="2322766"/>
                </a:lnTo>
                <a:lnTo>
                  <a:pt x="5806808" y="2328621"/>
                </a:lnTo>
                <a:lnTo>
                  <a:pt x="5808192" y="2331999"/>
                </a:lnTo>
                <a:lnTo>
                  <a:pt x="5811113" y="2333231"/>
                </a:lnTo>
                <a:lnTo>
                  <a:pt x="5811888" y="2333536"/>
                </a:lnTo>
                <a:lnTo>
                  <a:pt x="5812650" y="2333701"/>
                </a:lnTo>
                <a:lnTo>
                  <a:pt x="5815584" y="2333701"/>
                </a:lnTo>
                <a:lnTo>
                  <a:pt x="5817730" y="2332304"/>
                </a:lnTo>
                <a:lnTo>
                  <a:pt x="5819889" y="2327237"/>
                </a:lnTo>
                <a:close/>
              </a:path>
              <a:path w="10356215" h="2386329" extrusionOk="0">
                <a:moveTo>
                  <a:pt x="5822353" y="1074635"/>
                </a:moveTo>
                <a:lnTo>
                  <a:pt x="5819889" y="1068768"/>
                </a:lnTo>
                <a:lnTo>
                  <a:pt x="5816498" y="1067371"/>
                </a:lnTo>
                <a:lnTo>
                  <a:pt x="5810656" y="1069848"/>
                </a:lnTo>
                <a:lnTo>
                  <a:pt x="5809272" y="1073238"/>
                </a:lnTo>
                <a:lnTo>
                  <a:pt x="5811418" y="1078318"/>
                </a:lnTo>
                <a:lnTo>
                  <a:pt x="5813577" y="1079715"/>
                </a:lnTo>
                <a:lnTo>
                  <a:pt x="5816498" y="1079715"/>
                </a:lnTo>
                <a:lnTo>
                  <a:pt x="5817273" y="1079550"/>
                </a:lnTo>
                <a:lnTo>
                  <a:pt x="5818048" y="1079246"/>
                </a:lnTo>
                <a:lnTo>
                  <a:pt x="5820969" y="1078014"/>
                </a:lnTo>
                <a:lnTo>
                  <a:pt x="5822353" y="1074635"/>
                </a:lnTo>
                <a:close/>
              </a:path>
              <a:path w="10356215" h="2386329" extrusionOk="0">
                <a:moveTo>
                  <a:pt x="5852058" y="2339403"/>
                </a:moveTo>
                <a:lnTo>
                  <a:pt x="5850521" y="2336152"/>
                </a:lnTo>
                <a:lnTo>
                  <a:pt x="5847448" y="2335098"/>
                </a:lnTo>
                <a:lnTo>
                  <a:pt x="5844514" y="2333993"/>
                </a:lnTo>
                <a:lnTo>
                  <a:pt x="5841136" y="2335555"/>
                </a:lnTo>
                <a:lnTo>
                  <a:pt x="5840057" y="2338463"/>
                </a:lnTo>
                <a:lnTo>
                  <a:pt x="5838977" y="2341549"/>
                </a:lnTo>
                <a:lnTo>
                  <a:pt x="5840514" y="2344788"/>
                </a:lnTo>
                <a:lnTo>
                  <a:pt x="5843600" y="2345880"/>
                </a:lnTo>
                <a:lnTo>
                  <a:pt x="5844210" y="2346172"/>
                </a:lnTo>
                <a:lnTo>
                  <a:pt x="5844832" y="2346325"/>
                </a:lnTo>
                <a:lnTo>
                  <a:pt x="5847905" y="2346325"/>
                </a:lnTo>
                <a:lnTo>
                  <a:pt x="5850064" y="2344788"/>
                </a:lnTo>
                <a:lnTo>
                  <a:pt x="5850991" y="2342477"/>
                </a:lnTo>
                <a:lnTo>
                  <a:pt x="5852058" y="2339403"/>
                </a:lnTo>
                <a:close/>
              </a:path>
              <a:path w="10356215" h="2386329" extrusionOk="0">
                <a:moveTo>
                  <a:pt x="5854687" y="1062596"/>
                </a:moveTo>
                <a:lnTo>
                  <a:pt x="5853608" y="1059535"/>
                </a:lnTo>
                <a:lnTo>
                  <a:pt x="5852528" y="1056601"/>
                </a:lnTo>
                <a:lnTo>
                  <a:pt x="5849290" y="1055052"/>
                </a:lnTo>
                <a:lnTo>
                  <a:pt x="5846216" y="1055992"/>
                </a:lnTo>
                <a:lnTo>
                  <a:pt x="5843295" y="1057046"/>
                </a:lnTo>
                <a:lnTo>
                  <a:pt x="5841593" y="1060462"/>
                </a:lnTo>
                <a:lnTo>
                  <a:pt x="5843600" y="1065834"/>
                </a:lnTo>
                <a:lnTo>
                  <a:pt x="5845759" y="1067244"/>
                </a:lnTo>
                <a:lnTo>
                  <a:pt x="5849442" y="1067244"/>
                </a:lnTo>
                <a:lnTo>
                  <a:pt x="5850064" y="1066927"/>
                </a:lnTo>
                <a:lnTo>
                  <a:pt x="5853138" y="1065834"/>
                </a:lnTo>
                <a:lnTo>
                  <a:pt x="5854687" y="1062596"/>
                </a:lnTo>
                <a:close/>
              </a:path>
              <a:path w="10356215" h="2386329" extrusionOk="0">
                <a:moveTo>
                  <a:pt x="5884850" y="2350020"/>
                </a:moveTo>
                <a:lnTo>
                  <a:pt x="5883160" y="2346795"/>
                </a:lnTo>
                <a:lnTo>
                  <a:pt x="5877001" y="2344940"/>
                </a:lnTo>
                <a:lnTo>
                  <a:pt x="5873775" y="2346655"/>
                </a:lnTo>
                <a:lnTo>
                  <a:pt x="5871921" y="2352802"/>
                </a:lnTo>
                <a:lnTo>
                  <a:pt x="5873610" y="2356040"/>
                </a:lnTo>
                <a:lnTo>
                  <a:pt x="5876696" y="2356967"/>
                </a:lnTo>
                <a:lnTo>
                  <a:pt x="5877306" y="2357120"/>
                </a:lnTo>
                <a:lnTo>
                  <a:pt x="5880849" y="2357120"/>
                </a:lnTo>
                <a:lnTo>
                  <a:pt x="5883160" y="2355596"/>
                </a:lnTo>
                <a:lnTo>
                  <a:pt x="5884024" y="2352802"/>
                </a:lnTo>
                <a:lnTo>
                  <a:pt x="5884850" y="2350020"/>
                </a:lnTo>
                <a:close/>
              </a:path>
              <a:path w="10356215" h="2386329" extrusionOk="0">
                <a:moveTo>
                  <a:pt x="5887466" y="1052131"/>
                </a:moveTo>
                <a:lnTo>
                  <a:pt x="5886551" y="1049032"/>
                </a:lnTo>
                <a:lnTo>
                  <a:pt x="5885777" y="1045959"/>
                </a:lnTo>
                <a:lnTo>
                  <a:pt x="5882538" y="1044257"/>
                </a:lnTo>
                <a:lnTo>
                  <a:pt x="5876391" y="1046111"/>
                </a:lnTo>
                <a:lnTo>
                  <a:pt x="5874537" y="1049350"/>
                </a:lnTo>
                <a:lnTo>
                  <a:pt x="5875464" y="1052449"/>
                </a:lnTo>
                <a:lnTo>
                  <a:pt x="5876239" y="1054900"/>
                </a:lnTo>
                <a:lnTo>
                  <a:pt x="5878538" y="1056436"/>
                </a:lnTo>
                <a:lnTo>
                  <a:pt x="5882233" y="1056436"/>
                </a:lnTo>
                <a:lnTo>
                  <a:pt x="5885777" y="1055370"/>
                </a:lnTo>
                <a:lnTo>
                  <a:pt x="5887466" y="1052131"/>
                </a:lnTo>
                <a:close/>
              </a:path>
              <a:path w="10356215" h="2386329" extrusionOk="0">
                <a:moveTo>
                  <a:pt x="5918098" y="2358821"/>
                </a:moveTo>
                <a:lnTo>
                  <a:pt x="5916257" y="2355723"/>
                </a:lnTo>
                <a:lnTo>
                  <a:pt x="5910097" y="2354199"/>
                </a:lnTo>
                <a:lnTo>
                  <a:pt x="5907024" y="2356040"/>
                </a:lnTo>
                <a:lnTo>
                  <a:pt x="5906249" y="2359114"/>
                </a:lnTo>
                <a:lnTo>
                  <a:pt x="5905487" y="2362352"/>
                </a:lnTo>
                <a:lnTo>
                  <a:pt x="5907329" y="2365438"/>
                </a:lnTo>
                <a:lnTo>
                  <a:pt x="5910402" y="2366213"/>
                </a:lnTo>
                <a:lnTo>
                  <a:pt x="5910872" y="2366378"/>
                </a:lnTo>
                <a:lnTo>
                  <a:pt x="5914415" y="2366378"/>
                </a:lnTo>
                <a:lnTo>
                  <a:pt x="5916714" y="2364524"/>
                </a:lnTo>
                <a:lnTo>
                  <a:pt x="5918098" y="2358821"/>
                </a:lnTo>
                <a:close/>
              </a:path>
              <a:path w="10356215" h="2386329" extrusionOk="0">
                <a:moveTo>
                  <a:pt x="5920879" y="1043330"/>
                </a:moveTo>
                <a:lnTo>
                  <a:pt x="5919330" y="1037170"/>
                </a:lnTo>
                <a:lnTo>
                  <a:pt x="5916257" y="1035316"/>
                </a:lnTo>
                <a:lnTo>
                  <a:pt x="5910097" y="1036866"/>
                </a:lnTo>
                <a:lnTo>
                  <a:pt x="5908103" y="1039964"/>
                </a:lnTo>
                <a:lnTo>
                  <a:pt x="5908941" y="1043330"/>
                </a:lnTo>
                <a:lnTo>
                  <a:pt x="5909488" y="1045641"/>
                </a:lnTo>
                <a:lnTo>
                  <a:pt x="5911786" y="1047496"/>
                </a:lnTo>
                <a:lnTo>
                  <a:pt x="5914872" y="1047496"/>
                </a:lnTo>
                <a:lnTo>
                  <a:pt x="5915330" y="1047343"/>
                </a:lnTo>
                <a:lnTo>
                  <a:pt x="5915799" y="1047343"/>
                </a:lnTo>
                <a:lnTo>
                  <a:pt x="5918873" y="1046568"/>
                </a:lnTo>
                <a:lnTo>
                  <a:pt x="5920879" y="1043330"/>
                </a:lnTo>
                <a:close/>
              </a:path>
              <a:path w="10356215" h="2386329" extrusionOk="0">
                <a:moveTo>
                  <a:pt x="5951817" y="2366048"/>
                </a:moveTo>
                <a:lnTo>
                  <a:pt x="5949810" y="2362974"/>
                </a:lnTo>
                <a:lnTo>
                  <a:pt x="5946737" y="2362352"/>
                </a:lnTo>
                <a:lnTo>
                  <a:pt x="5943498" y="2361742"/>
                </a:lnTo>
                <a:lnTo>
                  <a:pt x="5940577" y="2363736"/>
                </a:lnTo>
                <a:lnTo>
                  <a:pt x="5939968" y="2366975"/>
                </a:lnTo>
                <a:lnTo>
                  <a:pt x="5939345" y="2370061"/>
                </a:lnTo>
                <a:lnTo>
                  <a:pt x="5941352" y="2373147"/>
                </a:lnTo>
                <a:lnTo>
                  <a:pt x="5944578" y="2373757"/>
                </a:lnTo>
                <a:lnTo>
                  <a:pt x="5948273" y="2373757"/>
                </a:lnTo>
                <a:lnTo>
                  <a:pt x="5950737" y="2371915"/>
                </a:lnTo>
                <a:lnTo>
                  <a:pt x="5951207" y="2369147"/>
                </a:lnTo>
                <a:lnTo>
                  <a:pt x="5951817" y="2366048"/>
                </a:lnTo>
                <a:close/>
              </a:path>
              <a:path w="10356215" h="2386329" extrusionOk="0">
                <a:moveTo>
                  <a:pt x="5954585" y="1036421"/>
                </a:moveTo>
                <a:lnTo>
                  <a:pt x="5953353" y="1030084"/>
                </a:lnTo>
                <a:lnTo>
                  <a:pt x="5950432" y="1028077"/>
                </a:lnTo>
                <a:lnTo>
                  <a:pt x="5944120" y="1029322"/>
                </a:lnTo>
                <a:lnTo>
                  <a:pt x="5942114" y="1032256"/>
                </a:lnTo>
                <a:lnTo>
                  <a:pt x="5942736" y="1035481"/>
                </a:lnTo>
                <a:lnTo>
                  <a:pt x="5943193" y="1038250"/>
                </a:lnTo>
                <a:lnTo>
                  <a:pt x="5945657" y="1040104"/>
                </a:lnTo>
                <a:lnTo>
                  <a:pt x="5949048" y="1040104"/>
                </a:lnTo>
                <a:lnTo>
                  <a:pt x="5949353" y="1039964"/>
                </a:lnTo>
                <a:lnTo>
                  <a:pt x="5952591" y="1039482"/>
                </a:lnTo>
                <a:lnTo>
                  <a:pt x="5954585" y="1036421"/>
                </a:lnTo>
                <a:close/>
              </a:path>
              <a:path w="10356215" h="2386329" extrusionOk="0">
                <a:moveTo>
                  <a:pt x="5985840" y="2371445"/>
                </a:moveTo>
                <a:lnTo>
                  <a:pt x="5983681" y="2368524"/>
                </a:lnTo>
                <a:lnTo>
                  <a:pt x="5980608" y="2368054"/>
                </a:lnTo>
                <a:lnTo>
                  <a:pt x="5977369" y="2367597"/>
                </a:lnTo>
                <a:lnTo>
                  <a:pt x="5974448" y="2369769"/>
                </a:lnTo>
                <a:lnTo>
                  <a:pt x="5973521" y="2376081"/>
                </a:lnTo>
                <a:lnTo>
                  <a:pt x="5975832" y="2379002"/>
                </a:lnTo>
                <a:lnTo>
                  <a:pt x="5978906" y="2379459"/>
                </a:lnTo>
                <a:lnTo>
                  <a:pt x="5982601" y="2379459"/>
                </a:lnTo>
                <a:lnTo>
                  <a:pt x="5985065" y="2377478"/>
                </a:lnTo>
                <a:lnTo>
                  <a:pt x="5985535" y="2374531"/>
                </a:lnTo>
                <a:lnTo>
                  <a:pt x="5985840" y="2371445"/>
                </a:lnTo>
                <a:close/>
              </a:path>
              <a:path w="10356215" h="2386329" extrusionOk="0">
                <a:moveTo>
                  <a:pt x="5988609" y="1031163"/>
                </a:moveTo>
                <a:lnTo>
                  <a:pt x="5988151" y="1027925"/>
                </a:lnTo>
                <a:lnTo>
                  <a:pt x="5987834" y="1024864"/>
                </a:lnTo>
                <a:lnTo>
                  <a:pt x="5984913" y="1022527"/>
                </a:lnTo>
                <a:lnTo>
                  <a:pt x="5978601" y="1023454"/>
                </a:lnTo>
                <a:lnTo>
                  <a:pt x="5976290" y="1026388"/>
                </a:lnTo>
                <a:lnTo>
                  <a:pt x="5977217" y="1032395"/>
                </a:lnTo>
                <a:lnTo>
                  <a:pt x="5979680" y="1034554"/>
                </a:lnTo>
                <a:lnTo>
                  <a:pt x="5983224" y="1034554"/>
                </a:lnTo>
                <a:lnTo>
                  <a:pt x="5986450" y="1034084"/>
                </a:lnTo>
                <a:lnTo>
                  <a:pt x="5988609" y="1031163"/>
                </a:lnTo>
                <a:close/>
              </a:path>
              <a:path w="10356215" h="2386329" extrusionOk="0">
                <a:moveTo>
                  <a:pt x="6020168" y="2374989"/>
                </a:moveTo>
                <a:lnTo>
                  <a:pt x="6017857" y="2372233"/>
                </a:lnTo>
                <a:lnTo>
                  <a:pt x="6011545" y="2371623"/>
                </a:lnTo>
                <a:lnTo>
                  <a:pt x="6008624" y="2374087"/>
                </a:lnTo>
                <a:lnTo>
                  <a:pt x="6008319" y="2377148"/>
                </a:lnTo>
                <a:lnTo>
                  <a:pt x="6008154" y="2380386"/>
                </a:lnTo>
                <a:lnTo>
                  <a:pt x="6010465" y="2383180"/>
                </a:lnTo>
                <a:lnTo>
                  <a:pt x="6013704" y="2383472"/>
                </a:lnTo>
                <a:lnTo>
                  <a:pt x="6017082" y="2383472"/>
                </a:lnTo>
                <a:lnTo>
                  <a:pt x="6019546" y="2381326"/>
                </a:lnTo>
                <a:lnTo>
                  <a:pt x="6020168" y="2374989"/>
                </a:lnTo>
                <a:close/>
              </a:path>
              <a:path w="10356215" h="2386329" extrusionOk="0">
                <a:moveTo>
                  <a:pt x="6022937" y="1027620"/>
                </a:moveTo>
                <a:lnTo>
                  <a:pt x="6022314" y="1021308"/>
                </a:lnTo>
                <a:lnTo>
                  <a:pt x="6019546" y="1018984"/>
                </a:lnTo>
                <a:lnTo>
                  <a:pt x="6016472" y="1019136"/>
                </a:lnTo>
                <a:lnTo>
                  <a:pt x="6013234" y="1019454"/>
                </a:lnTo>
                <a:lnTo>
                  <a:pt x="6010935" y="1022235"/>
                </a:lnTo>
                <a:lnTo>
                  <a:pt x="6011240" y="1025474"/>
                </a:lnTo>
                <a:lnTo>
                  <a:pt x="6011392" y="1028407"/>
                </a:lnTo>
                <a:lnTo>
                  <a:pt x="6014009" y="1030693"/>
                </a:lnTo>
                <a:lnTo>
                  <a:pt x="6017399" y="1030693"/>
                </a:lnTo>
                <a:lnTo>
                  <a:pt x="6020625" y="1030389"/>
                </a:lnTo>
                <a:lnTo>
                  <a:pt x="6022937" y="1027620"/>
                </a:lnTo>
                <a:close/>
              </a:path>
              <a:path w="10356215" h="2386329" extrusionOk="0">
                <a:moveTo>
                  <a:pt x="6054649" y="2376995"/>
                </a:moveTo>
                <a:lnTo>
                  <a:pt x="6052185" y="2374239"/>
                </a:lnTo>
                <a:lnTo>
                  <a:pt x="6048959" y="2374239"/>
                </a:lnTo>
                <a:lnTo>
                  <a:pt x="6045720" y="2374087"/>
                </a:lnTo>
                <a:lnTo>
                  <a:pt x="6043104" y="2376538"/>
                </a:lnTo>
                <a:lnTo>
                  <a:pt x="6042799" y="2382850"/>
                </a:lnTo>
                <a:lnTo>
                  <a:pt x="6045263" y="2385466"/>
                </a:lnTo>
                <a:lnTo>
                  <a:pt x="6048489" y="2385644"/>
                </a:lnTo>
                <a:lnTo>
                  <a:pt x="6051728" y="2385644"/>
                </a:lnTo>
                <a:lnTo>
                  <a:pt x="6054344" y="2383320"/>
                </a:lnTo>
                <a:lnTo>
                  <a:pt x="6054649" y="2376995"/>
                </a:lnTo>
                <a:close/>
              </a:path>
              <a:path w="10356215" h="2386329" extrusionOk="0">
                <a:moveTo>
                  <a:pt x="6057417" y="1025918"/>
                </a:moveTo>
                <a:lnTo>
                  <a:pt x="6057112" y="1019454"/>
                </a:lnTo>
                <a:lnTo>
                  <a:pt x="6054496" y="1016977"/>
                </a:lnTo>
                <a:lnTo>
                  <a:pt x="6051258" y="1017155"/>
                </a:lnTo>
                <a:lnTo>
                  <a:pt x="6048032" y="1017155"/>
                </a:lnTo>
                <a:lnTo>
                  <a:pt x="6045568" y="1019911"/>
                </a:lnTo>
                <a:lnTo>
                  <a:pt x="6045873" y="1026236"/>
                </a:lnTo>
                <a:lnTo>
                  <a:pt x="6048337" y="1028712"/>
                </a:lnTo>
                <a:lnTo>
                  <a:pt x="6051728" y="1028712"/>
                </a:lnTo>
                <a:lnTo>
                  <a:pt x="6054801" y="1028547"/>
                </a:lnTo>
                <a:lnTo>
                  <a:pt x="6057417" y="1025918"/>
                </a:lnTo>
                <a:close/>
              </a:path>
              <a:path w="10356215" h="2386329" extrusionOk="0">
                <a:moveTo>
                  <a:pt x="6089129" y="2377148"/>
                </a:moveTo>
                <a:lnTo>
                  <a:pt x="6086513" y="2374531"/>
                </a:lnTo>
                <a:lnTo>
                  <a:pt x="6083287" y="2374684"/>
                </a:lnTo>
                <a:lnTo>
                  <a:pt x="6080049" y="2374684"/>
                </a:lnTo>
                <a:lnTo>
                  <a:pt x="6077585" y="2377325"/>
                </a:lnTo>
                <a:lnTo>
                  <a:pt x="6077585" y="2383625"/>
                </a:lnTo>
                <a:lnTo>
                  <a:pt x="6080201" y="2386241"/>
                </a:lnTo>
                <a:lnTo>
                  <a:pt x="6083439" y="2386241"/>
                </a:lnTo>
                <a:lnTo>
                  <a:pt x="6086513" y="2386088"/>
                </a:lnTo>
                <a:lnTo>
                  <a:pt x="6089129" y="2383472"/>
                </a:lnTo>
                <a:lnTo>
                  <a:pt x="6089129" y="2377148"/>
                </a:lnTo>
                <a:close/>
              </a:path>
              <a:path w="10356215" h="2386329" extrusionOk="0">
                <a:moveTo>
                  <a:pt x="6091898" y="1019454"/>
                </a:moveTo>
                <a:lnTo>
                  <a:pt x="6089434" y="1016850"/>
                </a:lnTo>
                <a:lnTo>
                  <a:pt x="6086208" y="1016850"/>
                </a:lnTo>
                <a:lnTo>
                  <a:pt x="6086208" y="1016673"/>
                </a:lnTo>
                <a:lnTo>
                  <a:pt x="6082970" y="1016673"/>
                </a:lnTo>
                <a:lnTo>
                  <a:pt x="6080353" y="1019289"/>
                </a:lnTo>
                <a:lnTo>
                  <a:pt x="6080341" y="1022680"/>
                </a:lnTo>
                <a:lnTo>
                  <a:pt x="6080201" y="1025613"/>
                </a:lnTo>
                <a:lnTo>
                  <a:pt x="6082817" y="1028230"/>
                </a:lnTo>
                <a:lnTo>
                  <a:pt x="6086056" y="1028407"/>
                </a:lnTo>
                <a:lnTo>
                  <a:pt x="6086056" y="1028230"/>
                </a:lnTo>
                <a:lnTo>
                  <a:pt x="6089129" y="1028407"/>
                </a:lnTo>
                <a:lnTo>
                  <a:pt x="6089307" y="1028230"/>
                </a:lnTo>
                <a:lnTo>
                  <a:pt x="6091745" y="1025779"/>
                </a:lnTo>
                <a:lnTo>
                  <a:pt x="6091898" y="1022680"/>
                </a:lnTo>
                <a:lnTo>
                  <a:pt x="6091898" y="1019454"/>
                </a:lnTo>
                <a:close/>
              </a:path>
              <a:path w="10356215" h="2386329" extrusionOk="0">
                <a:moveTo>
                  <a:pt x="6123914" y="2381948"/>
                </a:moveTo>
                <a:lnTo>
                  <a:pt x="6123610" y="2378710"/>
                </a:lnTo>
                <a:lnTo>
                  <a:pt x="6123457" y="2375611"/>
                </a:lnTo>
                <a:lnTo>
                  <a:pt x="6120689" y="2373147"/>
                </a:lnTo>
                <a:lnTo>
                  <a:pt x="6117615" y="2373465"/>
                </a:lnTo>
                <a:lnTo>
                  <a:pt x="6114377" y="2373617"/>
                </a:lnTo>
                <a:lnTo>
                  <a:pt x="6111913" y="2376220"/>
                </a:lnTo>
                <a:lnTo>
                  <a:pt x="6112218" y="2379459"/>
                </a:lnTo>
                <a:lnTo>
                  <a:pt x="6112370" y="2382558"/>
                </a:lnTo>
                <a:lnTo>
                  <a:pt x="6114834" y="2384856"/>
                </a:lnTo>
                <a:lnTo>
                  <a:pt x="6118225" y="2384856"/>
                </a:lnTo>
                <a:lnTo>
                  <a:pt x="6121463" y="2384704"/>
                </a:lnTo>
                <a:lnTo>
                  <a:pt x="6123914" y="2381948"/>
                </a:lnTo>
                <a:close/>
              </a:path>
              <a:path w="10356215" h="2386329" extrusionOk="0">
                <a:moveTo>
                  <a:pt x="6126696" y="1021143"/>
                </a:moveTo>
                <a:lnTo>
                  <a:pt x="6124232" y="1018387"/>
                </a:lnTo>
                <a:lnTo>
                  <a:pt x="6121146" y="1018222"/>
                </a:lnTo>
                <a:lnTo>
                  <a:pt x="6117920" y="1017905"/>
                </a:lnTo>
                <a:lnTo>
                  <a:pt x="6115151" y="1020368"/>
                </a:lnTo>
                <a:lnTo>
                  <a:pt x="6114986" y="1023607"/>
                </a:lnTo>
                <a:lnTo>
                  <a:pt x="6114681" y="1026693"/>
                </a:lnTo>
                <a:lnTo>
                  <a:pt x="6117145" y="1029462"/>
                </a:lnTo>
                <a:lnTo>
                  <a:pt x="6120384" y="1029779"/>
                </a:lnTo>
                <a:lnTo>
                  <a:pt x="6123762" y="1029779"/>
                </a:lnTo>
                <a:lnTo>
                  <a:pt x="6126226" y="1027468"/>
                </a:lnTo>
                <a:lnTo>
                  <a:pt x="6126543" y="1024382"/>
                </a:lnTo>
                <a:lnTo>
                  <a:pt x="6126696" y="1021143"/>
                </a:lnTo>
                <a:close/>
              </a:path>
              <a:path w="10356215" h="2386329" extrusionOk="0">
                <a:moveTo>
                  <a:pt x="6158560" y="2378710"/>
                </a:moveTo>
                <a:lnTo>
                  <a:pt x="6158090" y="2375471"/>
                </a:lnTo>
                <a:lnTo>
                  <a:pt x="6157785" y="2372233"/>
                </a:lnTo>
                <a:lnTo>
                  <a:pt x="6154864" y="2370061"/>
                </a:lnTo>
                <a:lnTo>
                  <a:pt x="6148552" y="2370683"/>
                </a:lnTo>
                <a:lnTo>
                  <a:pt x="6146241" y="2373617"/>
                </a:lnTo>
                <a:lnTo>
                  <a:pt x="6146698" y="2376855"/>
                </a:lnTo>
                <a:lnTo>
                  <a:pt x="6147016" y="2379764"/>
                </a:lnTo>
                <a:lnTo>
                  <a:pt x="6149479" y="2381948"/>
                </a:lnTo>
                <a:lnTo>
                  <a:pt x="6153010" y="2381948"/>
                </a:lnTo>
                <a:lnTo>
                  <a:pt x="6156249" y="2381466"/>
                </a:lnTo>
                <a:lnTo>
                  <a:pt x="6158560" y="2378710"/>
                </a:lnTo>
                <a:close/>
              </a:path>
              <a:path w="10356215" h="2386329" extrusionOk="0">
                <a:moveTo>
                  <a:pt x="6161329" y="1024686"/>
                </a:moveTo>
                <a:lnTo>
                  <a:pt x="6159017" y="1021765"/>
                </a:lnTo>
                <a:lnTo>
                  <a:pt x="6155791" y="1021448"/>
                </a:lnTo>
                <a:lnTo>
                  <a:pt x="6155791" y="1021308"/>
                </a:lnTo>
                <a:lnTo>
                  <a:pt x="6152705" y="1021003"/>
                </a:lnTo>
                <a:lnTo>
                  <a:pt x="6149784" y="1023302"/>
                </a:lnTo>
                <a:lnTo>
                  <a:pt x="6149479" y="1026388"/>
                </a:lnTo>
                <a:lnTo>
                  <a:pt x="6149010" y="1029639"/>
                </a:lnTo>
                <a:lnTo>
                  <a:pt x="6151321" y="1032395"/>
                </a:lnTo>
                <a:lnTo>
                  <a:pt x="6154559" y="1032878"/>
                </a:lnTo>
                <a:lnTo>
                  <a:pt x="6158090" y="1032878"/>
                </a:lnTo>
                <a:lnTo>
                  <a:pt x="6160554" y="1030693"/>
                </a:lnTo>
                <a:lnTo>
                  <a:pt x="6160871" y="1027772"/>
                </a:lnTo>
                <a:lnTo>
                  <a:pt x="6161329" y="1024686"/>
                </a:lnTo>
                <a:close/>
              </a:path>
              <a:path w="10356215" h="2386329" extrusionOk="0">
                <a:moveTo>
                  <a:pt x="6192888" y="2373617"/>
                </a:moveTo>
                <a:lnTo>
                  <a:pt x="6192418" y="2370378"/>
                </a:lnTo>
                <a:lnTo>
                  <a:pt x="6191809" y="2367292"/>
                </a:lnTo>
                <a:lnTo>
                  <a:pt x="6188888" y="2365146"/>
                </a:lnTo>
                <a:lnTo>
                  <a:pt x="6185801" y="2365591"/>
                </a:lnTo>
                <a:lnTo>
                  <a:pt x="6182576" y="2366213"/>
                </a:lnTo>
                <a:lnTo>
                  <a:pt x="6180417" y="2369147"/>
                </a:lnTo>
                <a:lnTo>
                  <a:pt x="6181039" y="2372233"/>
                </a:lnTo>
                <a:lnTo>
                  <a:pt x="6181496" y="2375141"/>
                </a:lnTo>
                <a:lnTo>
                  <a:pt x="6183960" y="2377148"/>
                </a:lnTo>
                <a:lnTo>
                  <a:pt x="6187338" y="2377148"/>
                </a:lnTo>
                <a:lnTo>
                  <a:pt x="6187656" y="2376995"/>
                </a:lnTo>
                <a:lnTo>
                  <a:pt x="6190729" y="2376538"/>
                </a:lnTo>
                <a:lnTo>
                  <a:pt x="6192888" y="2373617"/>
                </a:lnTo>
                <a:close/>
              </a:path>
              <a:path w="10356215" h="2386329" extrusionOk="0">
                <a:moveTo>
                  <a:pt x="6195657" y="1029779"/>
                </a:moveTo>
                <a:lnTo>
                  <a:pt x="6193498" y="1026845"/>
                </a:lnTo>
                <a:lnTo>
                  <a:pt x="6190424" y="1026388"/>
                </a:lnTo>
                <a:lnTo>
                  <a:pt x="6187186" y="1025779"/>
                </a:lnTo>
                <a:lnTo>
                  <a:pt x="6184265" y="1027925"/>
                </a:lnTo>
                <a:lnTo>
                  <a:pt x="6183808" y="1031011"/>
                </a:lnTo>
                <a:lnTo>
                  <a:pt x="6183185" y="1034249"/>
                </a:lnTo>
                <a:lnTo>
                  <a:pt x="6185344" y="1037170"/>
                </a:lnTo>
                <a:lnTo>
                  <a:pt x="6188418" y="1037653"/>
                </a:lnTo>
                <a:lnTo>
                  <a:pt x="6188888" y="1037793"/>
                </a:lnTo>
                <a:lnTo>
                  <a:pt x="6192266" y="1037793"/>
                </a:lnTo>
                <a:lnTo>
                  <a:pt x="6194730" y="1035786"/>
                </a:lnTo>
                <a:lnTo>
                  <a:pt x="6195199" y="1033005"/>
                </a:lnTo>
                <a:lnTo>
                  <a:pt x="6195657" y="1029779"/>
                </a:lnTo>
                <a:close/>
              </a:path>
              <a:path w="10356215" h="2386329" extrusionOk="0">
                <a:moveTo>
                  <a:pt x="6227064" y="2366670"/>
                </a:moveTo>
                <a:lnTo>
                  <a:pt x="6226289" y="2363584"/>
                </a:lnTo>
                <a:lnTo>
                  <a:pt x="6225679" y="2360511"/>
                </a:lnTo>
                <a:lnTo>
                  <a:pt x="6222593" y="2358504"/>
                </a:lnTo>
                <a:lnTo>
                  <a:pt x="6219520" y="2359114"/>
                </a:lnTo>
                <a:lnTo>
                  <a:pt x="6216281" y="2359888"/>
                </a:lnTo>
                <a:lnTo>
                  <a:pt x="6214440" y="2362974"/>
                </a:lnTo>
                <a:lnTo>
                  <a:pt x="6215050" y="2366048"/>
                </a:lnTo>
                <a:lnTo>
                  <a:pt x="6215672" y="2368677"/>
                </a:lnTo>
                <a:lnTo>
                  <a:pt x="6217983" y="2370683"/>
                </a:lnTo>
                <a:lnTo>
                  <a:pt x="6221057" y="2370683"/>
                </a:lnTo>
                <a:lnTo>
                  <a:pt x="6221514" y="2370518"/>
                </a:lnTo>
                <a:lnTo>
                  <a:pt x="6221984" y="2370518"/>
                </a:lnTo>
                <a:lnTo>
                  <a:pt x="6225057" y="2369769"/>
                </a:lnTo>
                <a:lnTo>
                  <a:pt x="6227064" y="2366670"/>
                </a:lnTo>
                <a:close/>
              </a:path>
              <a:path w="10356215" h="2386329" extrusionOk="0">
                <a:moveTo>
                  <a:pt x="6229680" y="1036866"/>
                </a:moveTo>
                <a:lnTo>
                  <a:pt x="6227826" y="1033792"/>
                </a:lnTo>
                <a:lnTo>
                  <a:pt x="6224752" y="1033005"/>
                </a:lnTo>
                <a:lnTo>
                  <a:pt x="6221514" y="1032395"/>
                </a:lnTo>
                <a:lnTo>
                  <a:pt x="6218440" y="1034249"/>
                </a:lnTo>
                <a:lnTo>
                  <a:pt x="6217818" y="1037475"/>
                </a:lnTo>
                <a:lnTo>
                  <a:pt x="6217056" y="1040574"/>
                </a:lnTo>
                <a:lnTo>
                  <a:pt x="6219050" y="1043647"/>
                </a:lnTo>
                <a:lnTo>
                  <a:pt x="6222136" y="1044257"/>
                </a:lnTo>
                <a:lnTo>
                  <a:pt x="6222593" y="1044435"/>
                </a:lnTo>
                <a:lnTo>
                  <a:pt x="6225984" y="1044435"/>
                </a:lnTo>
                <a:lnTo>
                  <a:pt x="6228448" y="1042568"/>
                </a:lnTo>
                <a:lnTo>
                  <a:pt x="6229058" y="1039964"/>
                </a:lnTo>
                <a:lnTo>
                  <a:pt x="6229680" y="1036866"/>
                </a:lnTo>
                <a:close/>
              </a:path>
              <a:path w="10356215" h="2386329" extrusionOk="0">
                <a:moveTo>
                  <a:pt x="6260770" y="2358059"/>
                </a:moveTo>
                <a:lnTo>
                  <a:pt x="6259830" y="2354973"/>
                </a:lnTo>
                <a:lnTo>
                  <a:pt x="6259080" y="2351875"/>
                </a:lnTo>
                <a:lnTo>
                  <a:pt x="6255842" y="2350185"/>
                </a:lnTo>
                <a:lnTo>
                  <a:pt x="6252769" y="2350973"/>
                </a:lnTo>
                <a:lnTo>
                  <a:pt x="6249695" y="2351875"/>
                </a:lnTo>
                <a:lnTo>
                  <a:pt x="6247993" y="2354973"/>
                </a:lnTo>
                <a:lnTo>
                  <a:pt x="6248768" y="2358059"/>
                </a:lnTo>
                <a:lnTo>
                  <a:pt x="6249378" y="2360676"/>
                </a:lnTo>
                <a:lnTo>
                  <a:pt x="6251841" y="2362352"/>
                </a:lnTo>
                <a:lnTo>
                  <a:pt x="6254775" y="2362352"/>
                </a:lnTo>
                <a:lnTo>
                  <a:pt x="6255385" y="2362200"/>
                </a:lnTo>
                <a:lnTo>
                  <a:pt x="6255842" y="2362060"/>
                </a:lnTo>
                <a:lnTo>
                  <a:pt x="6255842" y="2362200"/>
                </a:lnTo>
                <a:lnTo>
                  <a:pt x="6256325" y="2362060"/>
                </a:lnTo>
                <a:lnTo>
                  <a:pt x="6258928" y="2361298"/>
                </a:lnTo>
                <a:lnTo>
                  <a:pt x="6260770" y="2358059"/>
                </a:lnTo>
                <a:close/>
              </a:path>
              <a:path w="10356215" h="2386329" extrusionOk="0">
                <a:moveTo>
                  <a:pt x="6263386" y="1045489"/>
                </a:moveTo>
                <a:lnTo>
                  <a:pt x="6261544" y="1042416"/>
                </a:lnTo>
                <a:lnTo>
                  <a:pt x="6258623" y="1041501"/>
                </a:lnTo>
                <a:lnTo>
                  <a:pt x="6255537" y="1040714"/>
                </a:lnTo>
                <a:lnTo>
                  <a:pt x="6252311" y="1042416"/>
                </a:lnTo>
                <a:lnTo>
                  <a:pt x="6251384" y="1045489"/>
                </a:lnTo>
                <a:lnTo>
                  <a:pt x="6250610" y="1048588"/>
                </a:lnTo>
                <a:lnTo>
                  <a:pt x="6252311" y="1051826"/>
                </a:lnTo>
                <a:lnTo>
                  <a:pt x="6255537" y="1052588"/>
                </a:lnTo>
                <a:lnTo>
                  <a:pt x="6256464" y="1052893"/>
                </a:lnTo>
                <a:lnTo>
                  <a:pt x="6259538" y="1052893"/>
                </a:lnTo>
                <a:lnTo>
                  <a:pt x="6261849" y="1051191"/>
                </a:lnTo>
                <a:lnTo>
                  <a:pt x="6262624" y="1048588"/>
                </a:lnTo>
                <a:lnTo>
                  <a:pt x="6263386" y="1045489"/>
                </a:lnTo>
                <a:close/>
              </a:path>
              <a:path w="10356215" h="2386329" extrusionOk="0">
                <a:moveTo>
                  <a:pt x="6294018" y="2347709"/>
                </a:moveTo>
                <a:lnTo>
                  <a:pt x="6292951" y="2344788"/>
                </a:lnTo>
                <a:lnTo>
                  <a:pt x="6292024" y="2341702"/>
                </a:lnTo>
                <a:lnTo>
                  <a:pt x="6288786" y="2340013"/>
                </a:lnTo>
                <a:lnTo>
                  <a:pt x="6285712" y="2341092"/>
                </a:lnTo>
                <a:lnTo>
                  <a:pt x="6282639" y="2342032"/>
                </a:lnTo>
                <a:lnTo>
                  <a:pt x="6280937" y="2345398"/>
                </a:lnTo>
                <a:lnTo>
                  <a:pt x="6282017" y="2348331"/>
                </a:lnTo>
                <a:lnTo>
                  <a:pt x="6282791" y="2350795"/>
                </a:lnTo>
                <a:lnTo>
                  <a:pt x="6285090" y="2352357"/>
                </a:lnTo>
                <a:lnTo>
                  <a:pt x="6288024" y="2352357"/>
                </a:lnTo>
                <a:lnTo>
                  <a:pt x="6288633" y="2352179"/>
                </a:lnTo>
                <a:lnTo>
                  <a:pt x="6289256" y="2352027"/>
                </a:lnTo>
                <a:lnTo>
                  <a:pt x="6292329" y="2351125"/>
                </a:lnTo>
                <a:lnTo>
                  <a:pt x="6294018" y="2347709"/>
                </a:lnTo>
                <a:close/>
              </a:path>
              <a:path w="10356215" h="2386329" extrusionOk="0">
                <a:moveTo>
                  <a:pt x="6296647" y="1055992"/>
                </a:moveTo>
                <a:lnTo>
                  <a:pt x="6294945" y="1052753"/>
                </a:lnTo>
                <a:lnTo>
                  <a:pt x="6292024" y="1051661"/>
                </a:lnTo>
                <a:lnTo>
                  <a:pt x="6288938" y="1050734"/>
                </a:lnTo>
                <a:lnTo>
                  <a:pt x="6285712" y="1052271"/>
                </a:lnTo>
                <a:lnTo>
                  <a:pt x="6284633" y="1055370"/>
                </a:lnTo>
                <a:lnTo>
                  <a:pt x="6283706" y="1058443"/>
                </a:lnTo>
                <a:lnTo>
                  <a:pt x="6285255" y="1061669"/>
                </a:lnTo>
                <a:lnTo>
                  <a:pt x="6288329" y="1062596"/>
                </a:lnTo>
                <a:lnTo>
                  <a:pt x="6288938" y="1062913"/>
                </a:lnTo>
                <a:lnTo>
                  <a:pt x="6292481" y="1062913"/>
                </a:lnTo>
                <a:lnTo>
                  <a:pt x="6294793" y="1061364"/>
                </a:lnTo>
                <a:lnTo>
                  <a:pt x="6295568" y="1059053"/>
                </a:lnTo>
                <a:lnTo>
                  <a:pt x="6296647" y="1055992"/>
                </a:lnTo>
                <a:close/>
              </a:path>
              <a:path w="10356215" h="2386329" extrusionOk="0">
                <a:moveTo>
                  <a:pt x="6326657" y="2335707"/>
                </a:moveTo>
                <a:lnTo>
                  <a:pt x="6325578" y="2332761"/>
                </a:lnTo>
                <a:lnTo>
                  <a:pt x="6324346" y="2329853"/>
                </a:lnTo>
                <a:lnTo>
                  <a:pt x="6320968" y="2328303"/>
                </a:lnTo>
                <a:lnTo>
                  <a:pt x="6318034" y="2329535"/>
                </a:lnTo>
                <a:lnTo>
                  <a:pt x="6315113" y="2330627"/>
                </a:lnTo>
                <a:lnTo>
                  <a:pt x="6313576" y="2333993"/>
                </a:lnTo>
                <a:lnTo>
                  <a:pt x="6314808" y="2336939"/>
                </a:lnTo>
                <a:lnTo>
                  <a:pt x="6315735" y="2339238"/>
                </a:lnTo>
                <a:lnTo>
                  <a:pt x="6317882" y="2340622"/>
                </a:lnTo>
                <a:lnTo>
                  <a:pt x="6320815" y="2340622"/>
                </a:lnTo>
                <a:lnTo>
                  <a:pt x="6321577" y="2340470"/>
                </a:lnTo>
                <a:lnTo>
                  <a:pt x="6322200" y="2340318"/>
                </a:lnTo>
                <a:lnTo>
                  <a:pt x="6325273" y="2339086"/>
                </a:lnTo>
                <a:lnTo>
                  <a:pt x="6326657" y="2335707"/>
                </a:lnTo>
                <a:close/>
              </a:path>
              <a:path w="10356215" h="2386329" extrusionOk="0">
                <a:moveTo>
                  <a:pt x="6329273" y="1068158"/>
                </a:moveTo>
                <a:lnTo>
                  <a:pt x="6327737" y="1064755"/>
                </a:lnTo>
                <a:lnTo>
                  <a:pt x="6324816" y="1063688"/>
                </a:lnTo>
                <a:lnTo>
                  <a:pt x="6321730" y="1062443"/>
                </a:lnTo>
                <a:lnTo>
                  <a:pt x="6318504" y="1064006"/>
                </a:lnTo>
                <a:lnTo>
                  <a:pt x="6317272" y="1066927"/>
                </a:lnTo>
                <a:lnTo>
                  <a:pt x="6316192" y="1069848"/>
                </a:lnTo>
                <a:lnTo>
                  <a:pt x="6317577" y="1073238"/>
                </a:lnTo>
                <a:lnTo>
                  <a:pt x="6320650" y="1074318"/>
                </a:lnTo>
                <a:lnTo>
                  <a:pt x="6321272" y="1074635"/>
                </a:lnTo>
                <a:lnTo>
                  <a:pt x="6322047" y="1074775"/>
                </a:lnTo>
                <a:lnTo>
                  <a:pt x="6324968" y="1074775"/>
                </a:lnTo>
                <a:lnTo>
                  <a:pt x="6327114" y="1073391"/>
                </a:lnTo>
                <a:lnTo>
                  <a:pt x="6328042" y="1071092"/>
                </a:lnTo>
                <a:lnTo>
                  <a:pt x="6329273" y="1068158"/>
                </a:lnTo>
                <a:close/>
              </a:path>
              <a:path w="10356215" h="2386329" extrusionOk="0">
                <a:moveTo>
                  <a:pt x="6358674" y="2321979"/>
                </a:moveTo>
                <a:lnTo>
                  <a:pt x="6357442" y="2319210"/>
                </a:lnTo>
                <a:lnTo>
                  <a:pt x="6356210" y="2316289"/>
                </a:lnTo>
                <a:lnTo>
                  <a:pt x="6352680" y="2314892"/>
                </a:lnTo>
                <a:lnTo>
                  <a:pt x="6349898" y="2316289"/>
                </a:lnTo>
                <a:lnTo>
                  <a:pt x="6346977" y="2317508"/>
                </a:lnTo>
                <a:lnTo>
                  <a:pt x="6345593" y="2320912"/>
                </a:lnTo>
                <a:lnTo>
                  <a:pt x="6346977" y="2323833"/>
                </a:lnTo>
                <a:lnTo>
                  <a:pt x="6347904" y="2326005"/>
                </a:lnTo>
                <a:lnTo>
                  <a:pt x="6349898" y="2327237"/>
                </a:lnTo>
                <a:lnTo>
                  <a:pt x="6352984" y="2327237"/>
                </a:lnTo>
                <a:lnTo>
                  <a:pt x="6353759" y="2327059"/>
                </a:lnTo>
                <a:lnTo>
                  <a:pt x="6354521" y="2326767"/>
                </a:lnTo>
                <a:lnTo>
                  <a:pt x="6357442" y="2325522"/>
                </a:lnTo>
                <a:lnTo>
                  <a:pt x="6358674" y="2321979"/>
                </a:lnTo>
                <a:close/>
              </a:path>
              <a:path w="10356215" h="2386329" extrusionOk="0">
                <a:moveTo>
                  <a:pt x="6361138" y="1081862"/>
                </a:moveTo>
                <a:lnTo>
                  <a:pt x="6359753" y="1078484"/>
                </a:lnTo>
                <a:lnTo>
                  <a:pt x="6356832" y="1077239"/>
                </a:lnTo>
                <a:lnTo>
                  <a:pt x="6354064" y="1075867"/>
                </a:lnTo>
                <a:lnTo>
                  <a:pt x="6350521" y="1077087"/>
                </a:lnTo>
                <a:lnTo>
                  <a:pt x="6349289" y="1080033"/>
                </a:lnTo>
                <a:lnTo>
                  <a:pt x="6347904" y="1082954"/>
                </a:lnTo>
                <a:lnTo>
                  <a:pt x="6349289" y="1086332"/>
                </a:lnTo>
                <a:lnTo>
                  <a:pt x="6352057" y="1087729"/>
                </a:lnTo>
                <a:lnTo>
                  <a:pt x="6352832" y="1088021"/>
                </a:lnTo>
                <a:lnTo>
                  <a:pt x="6353759" y="1088186"/>
                </a:lnTo>
                <a:lnTo>
                  <a:pt x="6356680" y="1088186"/>
                </a:lnTo>
                <a:lnTo>
                  <a:pt x="6358839" y="1086954"/>
                </a:lnTo>
                <a:lnTo>
                  <a:pt x="6359753" y="1084795"/>
                </a:lnTo>
                <a:lnTo>
                  <a:pt x="6361138" y="1081862"/>
                </a:lnTo>
                <a:close/>
              </a:path>
              <a:path w="10356215" h="2386329" extrusionOk="0">
                <a:moveTo>
                  <a:pt x="6390081" y="2306739"/>
                </a:moveTo>
                <a:lnTo>
                  <a:pt x="6388544" y="2303945"/>
                </a:lnTo>
                <a:lnTo>
                  <a:pt x="6387160" y="2301036"/>
                </a:lnTo>
                <a:lnTo>
                  <a:pt x="6383617" y="2299944"/>
                </a:lnTo>
                <a:lnTo>
                  <a:pt x="6380848" y="2301329"/>
                </a:lnTo>
                <a:lnTo>
                  <a:pt x="6377914" y="2302891"/>
                </a:lnTo>
                <a:lnTo>
                  <a:pt x="6376848" y="2306256"/>
                </a:lnTo>
                <a:lnTo>
                  <a:pt x="6378384" y="2309190"/>
                </a:lnTo>
                <a:lnTo>
                  <a:pt x="6379311" y="2311209"/>
                </a:lnTo>
                <a:lnTo>
                  <a:pt x="6381305" y="2312276"/>
                </a:lnTo>
                <a:lnTo>
                  <a:pt x="6384391" y="2312276"/>
                </a:lnTo>
                <a:lnTo>
                  <a:pt x="6385306" y="2312111"/>
                </a:lnTo>
                <a:lnTo>
                  <a:pt x="6386081" y="2311654"/>
                </a:lnTo>
                <a:lnTo>
                  <a:pt x="6389002" y="2310269"/>
                </a:lnTo>
                <a:lnTo>
                  <a:pt x="6390081" y="2306739"/>
                </a:lnTo>
                <a:close/>
              </a:path>
              <a:path w="10356215" h="2386329" extrusionOk="0">
                <a:moveTo>
                  <a:pt x="6392240" y="1097280"/>
                </a:moveTo>
                <a:lnTo>
                  <a:pt x="6391161" y="1093724"/>
                </a:lnTo>
                <a:lnTo>
                  <a:pt x="6388240" y="1092339"/>
                </a:lnTo>
                <a:lnTo>
                  <a:pt x="6385458" y="1090968"/>
                </a:lnTo>
                <a:lnTo>
                  <a:pt x="6381928" y="1092034"/>
                </a:lnTo>
                <a:lnTo>
                  <a:pt x="6380543" y="1094828"/>
                </a:lnTo>
                <a:lnTo>
                  <a:pt x="6378994" y="1097749"/>
                </a:lnTo>
                <a:lnTo>
                  <a:pt x="6380073" y="1101128"/>
                </a:lnTo>
                <a:lnTo>
                  <a:pt x="6383007" y="1102664"/>
                </a:lnTo>
                <a:lnTo>
                  <a:pt x="6383769" y="1103147"/>
                </a:lnTo>
                <a:lnTo>
                  <a:pt x="6384696" y="1103287"/>
                </a:lnTo>
                <a:lnTo>
                  <a:pt x="6387770" y="1103287"/>
                </a:lnTo>
                <a:lnTo>
                  <a:pt x="6389776" y="1102220"/>
                </a:lnTo>
                <a:lnTo>
                  <a:pt x="6390856" y="1100201"/>
                </a:lnTo>
                <a:lnTo>
                  <a:pt x="6392240" y="1097280"/>
                </a:lnTo>
                <a:close/>
              </a:path>
              <a:path w="10356215" h="2386329" extrusionOk="0">
                <a:moveTo>
                  <a:pt x="6420561" y="2289772"/>
                </a:moveTo>
                <a:lnTo>
                  <a:pt x="6418872" y="2286990"/>
                </a:lnTo>
                <a:lnTo>
                  <a:pt x="6417335" y="2284234"/>
                </a:lnTo>
                <a:lnTo>
                  <a:pt x="6413792" y="2283295"/>
                </a:lnTo>
                <a:lnTo>
                  <a:pt x="6411023" y="2285009"/>
                </a:lnTo>
                <a:lnTo>
                  <a:pt x="6408242" y="2286533"/>
                </a:lnTo>
                <a:lnTo>
                  <a:pt x="6407328" y="2290089"/>
                </a:lnTo>
                <a:lnTo>
                  <a:pt x="6408864" y="2292858"/>
                </a:lnTo>
                <a:lnTo>
                  <a:pt x="6409944" y="2294699"/>
                </a:lnTo>
                <a:lnTo>
                  <a:pt x="6411938" y="2295791"/>
                </a:lnTo>
                <a:lnTo>
                  <a:pt x="6414871" y="2295791"/>
                </a:lnTo>
                <a:lnTo>
                  <a:pt x="6415938" y="2295474"/>
                </a:lnTo>
                <a:lnTo>
                  <a:pt x="6416865" y="2295004"/>
                </a:lnTo>
                <a:lnTo>
                  <a:pt x="6419482" y="2293328"/>
                </a:lnTo>
                <a:lnTo>
                  <a:pt x="6420561" y="2289772"/>
                </a:lnTo>
                <a:close/>
              </a:path>
              <a:path w="10356215" h="2386329" extrusionOk="0">
                <a:moveTo>
                  <a:pt x="6422568" y="1114221"/>
                </a:moveTo>
                <a:lnTo>
                  <a:pt x="6421641" y="1110856"/>
                </a:lnTo>
                <a:lnTo>
                  <a:pt x="6418872" y="1109141"/>
                </a:lnTo>
                <a:lnTo>
                  <a:pt x="6416103" y="1107605"/>
                </a:lnTo>
                <a:lnTo>
                  <a:pt x="6412560" y="1108519"/>
                </a:lnTo>
                <a:lnTo>
                  <a:pt x="6411023" y="1111300"/>
                </a:lnTo>
                <a:lnTo>
                  <a:pt x="6409322" y="1113917"/>
                </a:lnTo>
                <a:lnTo>
                  <a:pt x="6410249" y="1117460"/>
                </a:lnTo>
                <a:lnTo>
                  <a:pt x="6413017" y="1119162"/>
                </a:lnTo>
                <a:lnTo>
                  <a:pt x="6413944" y="1119619"/>
                </a:lnTo>
                <a:lnTo>
                  <a:pt x="6415024" y="1119924"/>
                </a:lnTo>
                <a:lnTo>
                  <a:pt x="6417945" y="1119924"/>
                </a:lnTo>
                <a:lnTo>
                  <a:pt x="6419786" y="1118844"/>
                </a:lnTo>
                <a:lnTo>
                  <a:pt x="6421018" y="1117015"/>
                </a:lnTo>
                <a:lnTo>
                  <a:pt x="6422568" y="1114221"/>
                </a:lnTo>
                <a:close/>
              </a:path>
              <a:path w="10356215" h="2386329" extrusionOk="0">
                <a:moveTo>
                  <a:pt x="6450114" y="2271445"/>
                </a:moveTo>
                <a:lnTo>
                  <a:pt x="6448272" y="2268651"/>
                </a:lnTo>
                <a:lnTo>
                  <a:pt x="6446583" y="2266035"/>
                </a:lnTo>
                <a:lnTo>
                  <a:pt x="6443040" y="2265261"/>
                </a:lnTo>
                <a:lnTo>
                  <a:pt x="6440424" y="2266975"/>
                </a:lnTo>
                <a:lnTo>
                  <a:pt x="6437655" y="2268651"/>
                </a:lnTo>
                <a:lnTo>
                  <a:pt x="6436881" y="2272207"/>
                </a:lnTo>
                <a:lnTo>
                  <a:pt x="6438570" y="2274976"/>
                </a:lnTo>
                <a:lnTo>
                  <a:pt x="6439802" y="2276691"/>
                </a:lnTo>
                <a:lnTo>
                  <a:pt x="6441656" y="2277592"/>
                </a:lnTo>
                <a:lnTo>
                  <a:pt x="6444577" y="2277592"/>
                </a:lnTo>
                <a:lnTo>
                  <a:pt x="6445656" y="2277300"/>
                </a:lnTo>
                <a:lnTo>
                  <a:pt x="6446583" y="2276691"/>
                </a:lnTo>
                <a:lnTo>
                  <a:pt x="6449352" y="2274976"/>
                </a:lnTo>
                <a:lnTo>
                  <a:pt x="6450114" y="2271445"/>
                </a:lnTo>
                <a:close/>
              </a:path>
              <a:path w="10356215" h="2386329" extrusionOk="0">
                <a:moveTo>
                  <a:pt x="6451968" y="1132890"/>
                </a:moveTo>
                <a:lnTo>
                  <a:pt x="6451193" y="1129195"/>
                </a:lnTo>
                <a:lnTo>
                  <a:pt x="6448577" y="1127480"/>
                </a:lnTo>
                <a:lnTo>
                  <a:pt x="6445961" y="1125626"/>
                </a:lnTo>
                <a:lnTo>
                  <a:pt x="6442265" y="1126401"/>
                </a:lnTo>
                <a:lnTo>
                  <a:pt x="6440576" y="1129195"/>
                </a:lnTo>
                <a:lnTo>
                  <a:pt x="6438887" y="1131798"/>
                </a:lnTo>
                <a:lnTo>
                  <a:pt x="6439497" y="1135341"/>
                </a:lnTo>
                <a:lnTo>
                  <a:pt x="6443192" y="1137805"/>
                </a:lnTo>
                <a:lnTo>
                  <a:pt x="6444272" y="1138123"/>
                </a:lnTo>
                <a:lnTo>
                  <a:pt x="6447345" y="1138123"/>
                </a:lnTo>
                <a:lnTo>
                  <a:pt x="6449200" y="1137183"/>
                </a:lnTo>
                <a:lnTo>
                  <a:pt x="6451968" y="1132890"/>
                </a:lnTo>
                <a:close/>
              </a:path>
              <a:path w="10356215" h="2386329" extrusionOk="0">
                <a:moveTo>
                  <a:pt x="6478600" y="2251392"/>
                </a:moveTo>
                <a:lnTo>
                  <a:pt x="6476746" y="2248941"/>
                </a:lnTo>
                <a:lnTo>
                  <a:pt x="6474904" y="2246325"/>
                </a:lnTo>
                <a:lnTo>
                  <a:pt x="6471209" y="2245715"/>
                </a:lnTo>
                <a:lnTo>
                  <a:pt x="6468745" y="2247544"/>
                </a:lnTo>
                <a:lnTo>
                  <a:pt x="6466129" y="2249398"/>
                </a:lnTo>
                <a:lnTo>
                  <a:pt x="6465519" y="2253094"/>
                </a:lnTo>
                <a:lnTo>
                  <a:pt x="6467361" y="2255558"/>
                </a:lnTo>
                <a:lnTo>
                  <a:pt x="6468592" y="2257272"/>
                </a:lnTo>
                <a:lnTo>
                  <a:pt x="6470282" y="2258034"/>
                </a:lnTo>
                <a:lnTo>
                  <a:pt x="6473215" y="2258034"/>
                </a:lnTo>
                <a:lnTo>
                  <a:pt x="6474447" y="2257717"/>
                </a:lnTo>
                <a:lnTo>
                  <a:pt x="6477978" y="2255101"/>
                </a:lnTo>
                <a:lnTo>
                  <a:pt x="6478600" y="2251392"/>
                </a:lnTo>
                <a:close/>
              </a:path>
              <a:path w="10356215" h="2386329" extrusionOk="0">
                <a:moveTo>
                  <a:pt x="6480442" y="1152766"/>
                </a:moveTo>
                <a:lnTo>
                  <a:pt x="6479832" y="1149070"/>
                </a:lnTo>
                <a:lnTo>
                  <a:pt x="6477216" y="1147203"/>
                </a:lnTo>
                <a:lnTo>
                  <a:pt x="6474752" y="1145362"/>
                </a:lnTo>
                <a:lnTo>
                  <a:pt x="6471056" y="1145971"/>
                </a:lnTo>
                <a:lnTo>
                  <a:pt x="6469202" y="1148588"/>
                </a:lnTo>
                <a:lnTo>
                  <a:pt x="6467361" y="1151064"/>
                </a:lnTo>
                <a:lnTo>
                  <a:pt x="6467970" y="1154772"/>
                </a:lnTo>
                <a:lnTo>
                  <a:pt x="6470434" y="1156627"/>
                </a:lnTo>
                <a:lnTo>
                  <a:pt x="6471513" y="1157389"/>
                </a:lnTo>
                <a:lnTo>
                  <a:pt x="6472745" y="1157681"/>
                </a:lnTo>
                <a:lnTo>
                  <a:pt x="6475679" y="1157681"/>
                </a:lnTo>
                <a:lnTo>
                  <a:pt x="6477368" y="1156919"/>
                </a:lnTo>
                <a:lnTo>
                  <a:pt x="6478600" y="1155395"/>
                </a:lnTo>
                <a:lnTo>
                  <a:pt x="6480442" y="1152766"/>
                </a:lnTo>
                <a:close/>
              </a:path>
              <a:path w="10356215" h="2386329" extrusionOk="0">
                <a:moveTo>
                  <a:pt x="6506159" y="2230132"/>
                </a:moveTo>
                <a:lnTo>
                  <a:pt x="6504152" y="2227681"/>
                </a:lnTo>
                <a:lnTo>
                  <a:pt x="6502146" y="2225040"/>
                </a:lnTo>
                <a:lnTo>
                  <a:pt x="6498615" y="2224735"/>
                </a:lnTo>
                <a:lnTo>
                  <a:pt x="6495986" y="2226741"/>
                </a:lnTo>
                <a:lnTo>
                  <a:pt x="6493535" y="2228748"/>
                </a:lnTo>
                <a:lnTo>
                  <a:pt x="6493218" y="2232304"/>
                </a:lnTo>
                <a:lnTo>
                  <a:pt x="6495072" y="2234768"/>
                </a:lnTo>
                <a:lnTo>
                  <a:pt x="6496304" y="2236292"/>
                </a:lnTo>
                <a:lnTo>
                  <a:pt x="6497993" y="2236914"/>
                </a:lnTo>
                <a:lnTo>
                  <a:pt x="6500914" y="2236914"/>
                </a:lnTo>
                <a:lnTo>
                  <a:pt x="6502146" y="2236597"/>
                </a:lnTo>
                <a:lnTo>
                  <a:pt x="6503225" y="2235682"/>
                </a:lnTo>
                <a:lnTo>
                  <a:pt x="6505689" y="2233676"/>
                </a:lnTo>
                <a:lnTo>
                  <a:pt x="6506159" y="2230132"/>
                </a:lnTo>
                <a:close/>
              </a:path>
              <a:path w="10356215" h="2386329" extrusionOk="0">
                <a:moveTo>
                  <a:pt x="6507848" y="1174178"/>
                </a:moveTo>
                <a:lnTo>
                  <a:pt x="6507378" y="1170470"/>
                </a:lnTo>
                <a:lnTo>
                  <a:pt x="6502463" y="1166469"/>
                </a:lnTo>
                <a:lnTo>
                  <a:pt x="6498920" y="1166952"/>
                </a:lnTo>
                <a:lnTo>
                  <a:pt x="6496913" y="1169403"/>
                </a:lnTo>
                <a:lnTo>
                  <a:pt x="6494767" y="1171867"/>
                </a:lnTo>
                <a:lnTo>
                  <a:pt x="6495224" y="1175562"/>
                </a:lnTo>
                <a:lnTo>
                  <a:pt x="6497688" y="1177569"/>
                </a:lnTo>
                <a:lnTo>
                  <a:pt x="6498768" y="1178331"/>
                </a:lnTo>
                <a:lnTo>
                  <a:pt x="6500000" y="1178801"/>
                </a:lnTo>
                <a:lnTo>
                  <a:pt x="6503073" y="1178801"/>
                </a:lnTo>
                <a:lnTo>
                  <a:pt x="6504762" y="1178026"/>
                </a:lnTo>
                <a:lnTo>
                  <a:pt x="6505842" y="1176655"/>
                </a:lnTo>
                <a:lnTo>
                  <a:pt x="6507848" y="1174178"/>
                </a:lnTo>
                <a:close/>
              </a:path>
              <a:path w="10356215" h="2386329" extrusionOk="0">
                <a:moveTo>
                  <a:pt x="6532473" y="2207336"/>
                </a:moveTo>
                <a:lnTo>
                  <a:pt x="6530480" y="2205012"/>
                </a:lnTo>
                <a:lnTo>
                  <a:pt x="6528321" y="2202713"/>
                </a:lnTo>
                <a:lnTo>
                  <a:pt x="6524625" y="2202396"/>
                </a:lnTo>
                <a:lnTo>
                  <a:pt x="6522313" y="2204567"/>
                </a:lnTo>
                <a:lnTo>
                  <a:pt x="6519850" y="2206701"/>
                </a:lnTo>
                <a:lnTo>
                  <a:pt x="6519697" y="2210244"/>
                </a:lnTo>
                <a:lnTo>
                  <a:pt x="6521704" y="2212721"/>
                </a:lnTo>
                <a:lnTo>
                  <a:pt x="6522936" y="2213953"/>
                </a:lnTo>
                <a:lnTo>
                  <a:pt x="6524472" y="2214562"/>
                </a:lnTo>
                <a:lnTo>
                  <a:pt x="6527546" y="2214562"/>
                </a:lnTo>
                <a:lnTo>
                  <a:pt x="6528778" y="2214105"/>
                </a:lnTo>
                <a:lnTo>
                  <a:pt x="6530010" y="2213178"/>
                </a:lnTo>
                <a:lnTo>
                  <a:pt x="6529857" y="2213178"/>
                </a:lnTo>
                <a:lnTo>
                  <a:pt x="6532321" y="2211032"/>
                </a:lnTo>
                <a:lnTo>
                  <a:pt x="6532473" y="2207336"/>
                </a:lnTo>
                <a:close/>
              </a:path>
              <a:path w="10356215" h="2386329" extrusionOk="0">
                <a:moveTo>
                  <a:pt x="6534175" y="1196987"/>
                </a:moveTo>
                <a:lnTo>
                  <a:pt x="6533858" y="1193304"/>
                </a:lnTo>
                <a:lnTo>
                  <a:pt x="6531559" y="1191133"/>
                </a:lnTo>
                <a:lnTo>
                  <a:pt x="6529248" y="1189126"/>
                </a:lnTo>
                <a:lnTo>
                  <a:pt x="6525552" y="1189278"/>
                </a:lnTo>
                <a:lnTo>
                  <a:pt x="6523393" y="1191590"/>
                </a:lnTo>
                <a:lnTo>
                  <a:pt x="6521234" y="1194066"/>
                </a:lnTo>
                <a:lnTo>
                  <a:pt x="6521551" y="1197597"/>
                </a:lnTo>
                <a:lnTo>
                  <a:pt x="6523850" y="1199769"/>
                </a:lnTo>
                <a:lnTo>
                  <a:pt x="6524930" y="1200835"/>
                </a:lnTo>
                <a:lnTo>
                  <a:pt x="6526314" y="1201293"/>
                </a:lnTo>
                <a:lnTo>
                  <a:pt x="6529248" y="1201293"/>
                </a:lnTo>
                <a:lnTo>
                  <a:pt x="6530784" y="1200683"/>
                </a:lnTo>
                <a:lnTo>
                  <a:pt x="6532016" y="1199299"/>
                </a:lnTo>
                <a:lnTo>
                  <a:pt x="6534175" y="1196987"/>
                </a:lnTo>
                <a:close/>
              </a:path>
              <a:path w="10356215" h="2386329" extrusionOk="0">
                <a:moveTo>
                  <a:pt x="6557721" y="2183282"/>
                </a:moveTo>
                <a:lnTo>
                  <a:pt x="6553263" y="2178812"/>
                </a:lnTo>
                <a:lnTo>
                  <a:pt x="6549568" y="2178812"/>
                </a:lnTo>
                <a:lnTo>
                  <a:pt x="6547256" y="2180983"/>
                </a:lnTo>
                <a:lnTo>
                  <a:pt x="6545097" y="2183282"/>
                </a:lnTo>
                <a:lnTo>
                  <a:pt x="6544945" y="2186978"/>
                </a:lnTo>
                <a:lnTo>
                  <a:pt x="6547256" y="2189149"/>
                </a:lnTo>
                <a:lnTo>
                  <a:pt x="6548336" y="2190369"/>
                </a:lnTo>
                <a:lnTo>
                  <a:pt x="6549872" y="2190991"/>
                </a:lnTo>
                <a:lnTo>
                  <a:pt x="6552793" y="2190991"/>
                </a:lnTo>
                <a:lnTo>
                  <a:pt x="6554330" y="2190369"/>
                </a:lnTo>
                <a:lnTo>
                  <a:pt x="6557721" y="2186978"/>
                </a:lnTo>
                <a:lnTo>
                  <a:pt x="6557721" y="2183282"/>
                </a:lnTo>
                <a:close/>
              </a:path>
              <a:path w="10356215" h="2386329" extrusionOk="0">
                <a:moveTo>
                  <a:pt x="6559258" y="1217485"/>
                </a:moveTo>
                <a:lnTo>
                  <a:pt x="6554648" y="1212850"/>
                </a:lnTo>
                <a:lnTo>
                  <a:pt x="6550952" y="1212850"/>
                </a:lnTo>
                <a:lnTo>
                  <a:pt x="6548793" y="1215186"/>
                </a:lnTo>
                <a:lnTo>
                  <a:pt x="6546482" y="1217485"/>
                </a:lnTo>
                <a:lnTo>
                  <a:pt x="6546634" y="1221181"/>
                </a:lnTo>
                <a:lnTo>
                  <a:pt x="6548793" y="1223340"/>
                </a:lnTo>
                <a:lnTo>
                  <a:pt x="6550025" y="1224419"/>
                </a:lnTo>
                <a:lnTo>
                  <a:pt x="6551409" y="1225029"/>
                </a:lnTo>
                <a:lnTo>
                  <a:pt x="6554330" y="1225029"/>
                </a:lnTo>
                <a:lnTo>
                  <a:pt x="6555880" y="1224419"/>
                </a:lnTo>
                <a:lnTo>
                  <a:pt x="6559258" y="1221041"/>
                </a:lnTo>
                <a:lnTo>
                  <a:pt x="6559258" y="1217485"/>
                </a:lnTo>
                <a:close/>
              </a:path>
              <a:path w="10356215" h="2386329" extrusionOk="0">
                <a:moveTo>
                  <a:pt x="6581889" y="2161717"/>
                </a:moveTo>
                <a:lnTo>
                  <a:pt x="6581737" y="2158161"/>
                </a:lnTo>
                <a:lnTo>
                  <a:pt x="6579273" y="2156002"/>
                </a:lnTo>
                <a:lnTo>
                  <a:pt x="6576962" y="2153691"/>
                </a:lnTo>
                <a:lnTo>
                  <a:pt x="6573266" y="2153856"/>
                </a:lnTo>
                <a:lnTo>
                  <a:pt x="6571120" y="2156307"/>
                </a:lnTo>
                <a:lnTo>
                  <a:pt x="6568961" y="2158619"/>
                </a:lnTo>
                <a:lnTo>
                  <a:pt x="6569113" y="2162340"/>
                </a:lnTo>
                <a:lnTo>
                  <a:pt x="6572656" y="2165413"/>
                </a:lnTo>
                <a:lnTo>
                  <a:pt x="6574041" y="2166035"/>
                </a:lnTo>
                <a:lnTo>
                  <a:pt x="6576962" y="2166035"/>
                </a:lnTo>
                <a:lnTo>
                  <a:pt x="6578498" y="2165248"/>
                </a:lnTo>
                <a:lnTo>
                  <a:pt x="6579730" y="2164016"/>
                </a:lnTo>
                <a:lnTo>
                  <a:pt x="6579730" y="2164181"/>
                </a:lnTo>
                <a:lnTo>
                  <a:pt x="6579883" y="2164016"/>
                </a:lnTo>
                <a:lnTo>
                  <a:pt x="6581889" y="2161717"/>
                </a:lnTo>
                <a:close/>
              </a:path>
              <a:path w="10356215" h="2386329" extrusionOk="0">
                <a:moveTo>
                  <a:pt x="6583273" y="1242771"/>
                </a:moveTo>
                <a:lnTo>
                  <a:pt x="6581114" y="1240447"/>
                </a:lnTo>
                <a:lnTo>
                  <a:pt x="6578968" y="1237970"/>
                </a:lnTo>
                <a:lnTo>
                  <a:pt x="6575272" y="1237818"/>
                </a:lnTo>
                <a:lnTo>
                  <a:pt x="6570650" y="1242148"/>
                </a:lnTo>
                <a:lnTo>
                  <a:pt x="6570497" y="1245831"/>
                </a:lnTo>
                <a:lnTo>
                  <a:pt x="6572656" y="1248143"/>
                </a:lnTo>
                <a:lnTo>
                  <a:pt x="6573736" y="1249375"/>
                </a:lnTo>
                <a:lnTo>
                  <a:pt x="6575272" y="1249997"/>
                </a:lnTo>
                <a:lnTo>
                  <a:pt x="6578193" y="1249997"/>
                </a:lnTo>
                <a:lnTo>
                  <a:pt x="6579578" y="1249540"/>
                </a:lnTo>
                <a:lnTo>
                  <a:pt x="6580810" y="1248625"/>
                </a:lnTo>
                <a:lnTo>
                  <a:pt x="6583121" y="1246454"/>
                </a:lnTo>
                <a:lnTo>
                  <a:pt x="6583273" y="1242771"/>
                </a:lnTo>
                <a:close/>
              </a:path>
              <a:path w="10356215" h="2386329" extrusionOk="0">
                <a:moveTo>
                  <a:pt x="6604673" y="2135213"/>
                </a:moveTo>
                <a:lnTo>
                  <a:pt x="6604216" y="2131657"/>
                </a:lnTo>
                <a:lnTo>
                  <a:pt x="6599441" y="2127504"/>
                </a:lnTo>
                <a:lnTo>
                  <a:pt x="6595745" y="2127961"/>
                </a:lnTo>
                <a:lnTo>
                  <a:pt x="6591744" y="2132888"/>
                </a:lnTo>
                <a:lnTo>
                  <a:pt x="6592049" y="2136432"/>
                </a:lnTo>
                <a:lnTo>
                  <a:pt x="6594513" y="2138451"/>
                </a:lnTo>
                <a:lnTo>
                  <a:pt x="6595592" y="2139365"/>
                </a:lnTo>
                <a:lnTo>
                  <a:pt x="6596824" y="2139835"/>
                </a:lnTo>
                <a:lnTo>
                  <a:pt x="6599745" y="2139835"/>
                </a:lnTo>
                <a:lnTo>
                  <a:pt x="6601447" y="2139061"/>
                </a:lnTo>
                <a:lnTo>
                  <a:pt x="6602679" y="2137664"/>
                </a:lnTo>
                <a:lnTo>
                  <a:pt x="6604673" y="2135213"/>
                </a:lnTo>
                <a:close/>
              </a:path>
              <a:path w="10356215" h="2386329" extrusionOk="0">
                <a:moveTo>
                  <a:pt x="6606057" y="1269263"/>
                </a:moveTo>
                <a:lnTo>
                  <a:pt x="6604063" y="1266799"/>
                </a:lnTo>
                <a:lnTo>
                  <a:pt x="6601904" y="1264323"/>
                </a:lnTo>
                <a:lnTo>
                  <a:pt x="6598361" y="1264031"/>
                </a:lnTo>
                <a:lnTo>
                  <a:pt x="6593433" y="1268031"/>
                </a:lnTo>
                <a:lnTo>
                  <a:pt x="6593129" y="1271739"/>
                </a:lnTo>
                <a:lnTo>
                  <a:pt x="6595135" y="1274203"/>
                </a:lnTo>
                <a:lnTo>
                  <a:pt x="6596202" y="1275588"/>
                </a:lnTo>
                <a:lnTo>
                  <a:pt x="6597904" y="1276210"/>
                </a:lnTo>
                <a:lnTo>
                  <a:pt x="6600825" y="1276210"/>
                </a:lnTo>
                <a:lnTo>
                  <a:pt x="6602057" y="1275892"/>
                </a:lnTo>
                <a:lnTo>
                  <a:pt x="6603289" y="1274978"/>
                </a:lnTo>
                <a:lnTo>
                  <a:pt x="6605752" y="1272971"/>
                </a:lnTo>
                <a:lnTo>
                  <a:pt x="6606057" y="1269263"/>
                </a:lnTo>
                <a:close/>
              </a:path>
              <a:path w="10356215" h="2386329" extrusionOk="0">
                <a:moveTo>
                  <a:pt x="6626072" y="2107628"/>
                </a:moveTo>
                <a:lnTo>
                  <a:pt x="6625450" y="2104072"/>
                </a:lnTo>
                <a:lnTo>
                  <a:pt x="6622986" y="2102218"/>
                </a:lnTo>
                <a:lnTo>
                  <a:pt x="6620370" y="2100211"/>
                </a:lnTo>
                <a:lnTo>
                  <a:pt x="6616840" y="2100834"/>
                </a:lnTo>
                <a:lnTo>
                  <a:pt x="6614985" y="2103310"/>
                </a:lnTo>
                <a:lnTo>
                  <a:pt x="6612991" y="2105914"/>
                </a:lnTo>
                <a:lnTo>
                  <a:pt x="6613601" y="2109457"/>
                </a:lnTo>
                <a:lnTo>
                  <a:pt x="6616065" y="2111476"/>
                </a:lnTo>
                <a:lnTo>
                  <a:pt x="6617144" y="2112251"/>
                </a:lnTo>
                <a:lnTo>
                  <a:pt x="6618376" y="2112543"/>
                </a:lnTo>
                <a:lnTo>
                  <a:pt x="6621297" y="2112543"/>
                </a:lnTo>
                <a:lnTo>
                  <a:pt x="6622986" y="2111768"/>
                </a:lnTo>
                <a:lnTo>
                  <a:pt x="6624218" y="2110244"/>
                </a:lnTo>
                <a:lnTo>
                  <a:pt x="6626072" y="2107628"/>
                </a:lnTo>
                <a:close/>
              </a:path>
              <a:path w="10356215" h="2386329" extrusionOk="0">
                <a:moveTo>
                  <a:pt x="6627457" y="1297000"/>
                </a:moveTo>
                <a:lnTo>
                  <a:pt x="6625450" y="1294384"/>
                </a:lnTo>
                <a:lnTo>
                  <a:pt x="6623609" y="1291920"/>
                </a:lnTo>
                <a:lnTo>
                  <a:pt x="6619913" y="1291297"/>
                </a:lnTo>
                <a:lnTo>
                  <a:pt x="6614833" y="1295146"/>
                </a:lnTo>
                <a:lnTo>
                  <a:pt x="6614376" y="1298714"/>
                </a:lnTo>
                <a:lnTo>
                  <a:pt x="6617297" y="1302854"/>
                </a:lnTo>
                <a:lnTo>
                  <a:pt x="6619138" y="1303629"/>
                </a:lnTo>
                <a:lnTo>
                  <a:pt x="6622072" y="1303629"/>
                </a:lnTo>
                <a:lnTo>
                  <a:pt x="6623304" y="1303185"/>
                </a:lnTo>
                <a:lnTo>
                  <a:pt x="6624218" y="1302410"/>
                </a:lnTo>
                <a:lnTo>
                  <a:pt x="6626847" y="1300556"/>
                </a:lnTo>
                <a:lnTo>
                  <a:pt x="6627457" y="1297000"/>
                </a:lnTo>
                <a:close/>
              </a:path>
              <a:path w="10356215" h="2386329" extrusionOk="0">
                <a:moveTo>
                  <a:pt x="6646088" y="2079104"/>
                </a:moveTo>
                <a:lnTo>
                  <a:pt x="6645313" y="2075573"/>
                </a:lnTo>
                <a:lnTo>
                  <a:pt x="6642697" y="2073719"/>
                </a:lnTo>
                <a:lnTo>
                  <a:pt x="6640081" y="2072017"/>
                </a:lnTo>
                <a:lnTo>
                  <a:pt x="6636537" y="2072627"/>
                </a:lnTo>
                <a:lnTo>
                  <a:pt x="6634696" y="2075256"/>
                </a:lnTo>
                <a:lnTo>
                  <a:pt x="6634581" y="2075573"/>
                </a:lnTo>
                <a:lnTo>
                  <a:pt x="6632842" y="2078024"/>
                </a:lnTo>
                <a:lnTo>
                  <a:pt x="6633616" y="2081568"/>
                </a:lnTo>
                <a:lnTo>
                  <a:pt x="6636232" y="2083282"/>
                </a:lnTo>
                <a:lnTo>
                  <a:pt x="6637312" y="2084044"/>
                </a:lnTo>
                <a:lnTo>
                  <a:pt x="6638391" y="2084336"/>
                </a:lnTo>
                <a:lnTo>
                  <a:pt x="6641312" y="2084336"/>
                </a:lnTo>
                <a:lnTo>
                  <a:pt x="6643154" y="2083422"/>
                </a:lnTo>
                <a:lnTo>
                  <a:pt x="6644348" y="2081568"/>
                </a:lnTo>
                <a:lnTo>
                  <a:pt x="6646088" y="2079104"/>
                </a:lnTo>
                <a:close/>
              </a:path>
              <a:path w="10356215" h="2386329" extrusionOk="0">
                <a:moveTo>
                  <a:pt x="6647320" y="1325676"/>
                </a:moveTo>
                <a:lnTo>
                  <a:pt x="6645618" y="1323060"/>
                </a:lnTo>
                <a:lnTo>
                  <a:pt x="6643776" y="1320444"/>
                </a:lnTo>
                <a:lnTo>
                  <a:pt x="6640233" y="1319657"/>
                </a:lnTo>
                <a:lnTo>
                  <a:pt x="6637617" y="1321346"/>
                </a:lnTo>
                <a:lnTo>
                  <a:pt x="6634848" y="1323200"/>
                </a:lnTo>
                <a:lnTo>
                  <a:pt x="6634226" y="1326743"/>
                </a:lnTo>
                <a:lnTo>
                  <a:pt x="6637007" y="1331061"/>
                </a:lnTo>
                <a:lnTo>
                  <a:pt x="6638849" y="1332001"/>
                </a:lnTo>
                <a:lnTo>
                  <a:pt x="6641922" y="1332001"/>
                </a:lnTo>
                <a:lnTo>
                  <a:pt x="6643002" y="1331671"/>
                </a:lnTo>
                <a:lnTo>
                  <a:pt x="6643929" y="1331061"/>
                </a:lnTo>
                <a:lnTo>
                  <a:pt x="6646545" y="1329207"/>
                </a:lnTo>
                <a:lnTo>
                  <a:pt x="6647320" y="1325676"/>
                </a:lnTo>
                <a:close/>
              </a:path>
              <a:path w="10356215" h="2386329" extrusionOk="0">
                <a:moveTo>
                  <a:pt x="6664553" y="2049513"/>
                </a:moveTo>
                <a:lnTo>
                  <a:pt x="6663639" y="2045982"/>
                </a:lnTo>
                <a:lnTo>
                  <a:pt x="6661010" y="2044268"/>
                </a:lnTo>
                <a:lnTo>
                  <a:pt x="6658242" y="2042579"/>
                </a:lnTo>
                <a:lnTo>
                  <a:pt x="6654698" y="2043518"/>
                </a:lnTo>
                <a:lnTo>
                  <a:pt x="6651320" y="2049056"/>
                </a:lnTo>
                <a:lnTo>
                  <a:pt x="6652247" y="2052599"/>
                </a:lnTo>
                <a:lnTo>
                  <a:pt x="6655016" y="2054136"/>
                </a:lnTo>
                <a:lnTo>
                  <a:pt x="6655930" y="2054758"/>
                </a:lnTo>
                <a:lnTo>
                  <a:pt x="6657010" y="2055075"/>
                </a:lnTo>
                <a:lnTo>
                  <a:pt x="6659943" y="2055075"/>
                </a:lnTo>
                <a:lnTo>
                  <a:pt x="6661937" y="2053983"/>
                </a:lnTo>
                <a:lnTo>
                  <a:pt x="6663017" y="2052281"/>
                </a:lnTo>
                <a:lnTo>
                  <a:pt x="6664553" y="2049513"/>
                </a:lnTo>
                <a:close/>
              </a:path>
              <a:path w="10356215" h="2386329" extrusionOk="0">
                <a:moveTo>
                  <a:pt x="6665785" y="1355407"/>
                </a:moveTo>
                <a:lnTo>
                  <a:pt x="6664096" y="1352651"/>
                </a:lnTo>
                <a:lnTo>
                  <a:pt x="6662560" y="1349857"/>
                </a:lnTo>
                <a:lnTo>
                  <a:pt x="6659016" y="1348930"/>
                </a:lnTo>
                <a:lnTo>
                  <a:pt x="6656248" y="1350645"/>
                </a:lnTo>
                <a:lnTo>
                  <a:pt x="6653479" y="1352321"/>
                </a:lnTo>
                <a:lnTo>
                  <a:pt x="6652552" y="1355725"/>
                </a:lnTo>
                <a:lnTo>
                  <a:pt x="6654241" y="1358493"/>
                </a:lnTo>
                <a:lnTo>
                  <a:pt x="6655321" y="1360347"/>
                </a:lnTo>
                <a:lnTo>
                  <a:pt x="6657162" y="1361414"/>
                </a:lnTo>
                <a:lnTo>
                  <a:pt x="6660248" y="1361414"/>
                </a:lnTo>
                <a:lnTo>
                  <a:pt x="6661175" y="1361109"/>
                </a:lnTo>
                <a:lnTo>
                  <a:pt x="6662090" y="1360652"/>
                </a:lnTo>
                <a:lnTo>
                  <a:pt x="6664858" y="1358963"/>
                </a:lnTo>
                <a:lnTo>
                  <a:pt x="6665785" y="1355407"/>
                </a:lnTo>
                <a:close/>
              </a:path>
              <a:path w="10356215" h="2386329" extrusionOk="0">
                <a:moveTo>
                  <a:pt x="6681495" y="2019020"/>
                </a:moveTo>
                <a:lnTo>
                  <a:pt x="6680416" y="2015451"/>
                </a:lnTo>
                <a:lnTo>
                  <a:pt x="6677647" y="2013927"/>
                </a:lnTo>
                <a:lnTo>
                  <a:pt x="6674866" y="2012530"/>
                </a:lnTo>
                <a:lnTo>
                  <a:pt x="6671335" y="2013610"/>
                </a:lnTo>
                <a:lnTo>
                  <a:pt x="6669938" y="2016379"/>
                </a:lnTo>
                <a:lnTo>
                  <a:pt x="6668402" y="2019173"/>
                </a:lnTo>
                <a:lnTo>
                  <a:pt x="6669481" y="2022703"/>
                </a:lnTo>
                <a:lnTo>
                  <a:pt x="6672250" y="2024253"/>
                </a:lnTo>
                <a:lnTo>
                  <a:pt x="6673177" y="2024697"/>
                </a:lnTo>
                <a:lnTo>
                  <a:pt x="6674104" y="2024875"/>
                </a:lnTo>
                <a:lnTo>
                  <a:pt x="6677025" y="2024875"/>
                </a:lnTo>
                <a:lnTo>
                  <a:pt x="6679031" y="2023783"/>
                </a:lnTo>
                <a:lnTo>
                  <a:pt x="6680098" y="2021776"/>
                </a:lnTo>
                <a:lnTo>
                  <a:pt x="6681495" y="2019020"/>
                </a:lnTo>
                <a:close/>
              </a:path>
              <a:path w="10356215" h="2386329" extrusionOk="0">
                <a:moveTo>
                  <a:pt x="6682714" y="1386078"/>
                </a:moveTo>
                <a:lnTo>
                  <a:pt x="6681279" y="1383322"/>
                </a:lnTo>
                <a:lnTo>
                  <a:pt x="6681178" y="1383144"/>
                </a:lnTo>
                <a:lnTo>
                  <a:pt x="6681178" y="1383322"/>
                </a:lnTo>
                <a:lnTo>
                  <a:pt x="6679641" y="1380375"/>
                </a:lnTo>
                <a:lnTo>
                  <a:pt x="6676250" y="1379296"/>
                </a:lnTo>
                <a:lnTo>
                  <a:pt x="6673482" y="1380845"/>
                </a:lnTo>
                <a:lnTo>
                  <a:pt x="6670561" y="1382217"/>
                </a:lnTo>
                <a:lnTo>
                  <a:pt x="6669481" y="1385760"/>
                </a:lnTo>
                <a:lnTo>
                  <a:pt x="6672097" y="1390561"/>
                </a:lnTo>
                <a:lnTo>
                  <a:pt x="6674104" y="1391640"/>
                </a:lnTo>
                <a:lnTo>
                  <a:pt x="6677025" y="1391640"/>
                </a:lnTo>
                <a:lnTo>
                  <a:pt x="6677952" y="1391462"/>
                </a:lnTo>
                <a:lnTo>
                  <a:pt x="6678714" y="1391018"/>
                </a:lnTo>
                <a:lnTo>
                  <a:pt x="6681648" y="1389468"/>
                </a:lnTo>
                <a:lnTo>
                  <a:pt x="6682714" y="1386078"/>
                </a:lnTo>
                <a:close/>
              </a:path>
              <a:path w="10356215" h="2386329" extrusionOk="0">
                <a:moveTo>
                  <a:pt x="6696888" y="1987727"/>
                </a:moveTo>
                <a:lnTo>
                  <a:pt x="6695656" y="1984171"/>
                </a:lnTo>
                <a:lnTo>
                  <a:pt x="6692887" y="1982939"/>
                </a:lnTo>
                <a:lnTo>
                  <a:pt x="6689953" y="1981555"/>
                </a:lnTo>
                <a:lnTo>
                  <a:pt x="6686410" y="1982787"/>
                </a:lnTo>
                <a:lnTo>
                  <a:pt x="6685178" y="1985733"/>
                </a:lnTo>
                <a:lnTo>
                  <a:pt x="6683794" y="1988642"/>
                </a:lnTo>
                <a:lnTo>
                  <a:pt x="6685026" y="1992045"/>
                </a:lnTo>
                <a:lnTo>
                  <a:pt x="6687960" y="1993430"/>
                </a:lnTo>
                <a:lnTo>
                  <a:pt x="6688722" y="1993722"/>
                </a:lnTo>
                <a:lnTo>
                  <a:pt x="6689496" y="1993874"/>
                </a:lnTo>
                <a:lnTo>
                  <a:pt x="6692570" y="1993874"/>
                </a:lnTo>
                <a:lnTo>
                  <a:pt x="6694576" y="1992668"/>
                </a:lnTo>
                <a:lnTo>
                  <a:pt x="6695656" y="1990648"/>
                </a:lnTo>
                <a:lnTo>
                  <a:pt x="6696888" y="1987727"/>
                </a:lnTo>
                <a:close/>
              </a:path>
              <a:path w="10356215" h="2386329" extrusionOk="0">
                <a:moveTo>
                  <a:pt x="6697967" y="1417523"/>
                </a:moveTo>
                <a:lnTo>
                  <a:pt x="6696735" y="1414589"/>
                </a:lnTo>
                <a:lnTo>
                  <a:pt x="6695338" y="1411668"/>
                </a:lnTo>
                <a:lnTo>
                  <a:pt x="6691960" y="1410436"/>
                </a:lnTo>
                <a:lnTo>
                  <a:pt x="6686105" y="1413192"/>
                </a:lnTo>
                <a:lnTo>
                  <a:pt x="6684873" y="1416583"/>
                </a:lnTo>
                <a:lnTo>
                  <a:pt x="6687185" y="1421523"/>
                </a:lnTo>
                <a:lnTo>
                  <a:pt x="6689191" y="1422755"/>
                </a:lnTo>
                <a:lnTo>
                  <a:pt x="6692265" y="1422755"/>
                </a:lnTo>
                <a:lnTo>
                  <a:pt x="6693040" y="1422615"/>
                </a:lnTo>
                <a:lnTo>
                  <a:pt x="6693802" y="1422285"/>
                </a:lnTo>
                <a:lnTo>
                  <a:pt x="6696735" y="1420901"/>
                </a:lnTo>
                <a:lnTo>
                  <a:pt x="6697967" y="1417523"/>
                </a:lnTo>
                <a:close/>
              </a:path>
              <a:path w="10356215" h="2386329" extrusionOk="0">
                <a:moveTo>
                  <a:pt x="6710743" y="1955660"/>
                </a:moveTo>
                <a:lnTo>
                  <a:pt x="6709359" y="1952282"/>
                </a:lnTo>
                <a:lnTo>
                  <a:pt x="6706425" y="1951050"/>
                </a:lnTo>
                <a:lnTo>
                  <a:pt x="6703352" y="1949818"/>
                </a:lnTo>
                <a:lnTo>
                  <a:pt x="6699961" y="1951342"/>
                </a:lnTo>
                <a:lnTo>
                  <a:pt x="6698882" y="1954288"/>
                </a:lnTo>
                <a:lnTo>
                  <a:pt x="6697650" y="1957197"/>
                </a:lnTo>
                <a:lnTo>
                  <a:pt x="6699034" y="1960613"/>
                </a:lnTo>
                <a:lnTo>
                  <a:pt x="6701968" y="1961845"/>
                </a:lnTo>
                <a:lnTo>
                  <a:pt x="6703504" y="1962137"/>
                </a:lnTo>
                <a:lnTo>
                  <a:pt x="6706425" y="1962137"/>
                </a:lnTo>
                <a:lnTo>
                  <a:pt x="6708584" y="1960905"/>
                </a:lnTo>
                <a:lnTo>
                  <a:pt x="6709511" y="1958594"/>
                </a:lnTo>
                <a:lnTo>
                  <a:pt x="6710743" y="1955660"/>
                </a:lnTo>
                <a:close/>
              </a:path>
              <a:path w="10356215" h="2386329" extrusionOk="0">
                <a:moveTo>
                  <a:pt x="6711658" y="1449717"/>
                </a:moveTo>
                <a:lnTo>
                  <a:pt x="6710578" y="1446796"/>
                </a:lnTo>
                <a:lnTo>
                  <a:pt x="6709359" y="1443863"/>
                </a:lnTo>
                <a:lnTo>
                  <a:pt x="6705968" y="1442326"/>
                </a:lnTo>
                <a:lnTo>
                  <a:pt x="6700113" y="1444790"/>
                </a:lnTo>
                <a:lnTo>
                  <a:pt x="6698577" y="1448193"/>
                </a:lnTo>
                <a:lnTo>
                  <a:pt x="6700736" y="1453286"/>
                </a:lnTo>
                <a:lnTo>
                  <a:pt x="6702882" y="1454670"/>
                </a:lnTo>
                <a:lnTo>
                  <a:pt x="6706578" y="1454670"/>
                </a:lnTo>
                <a:lnTo>
                  <a:pt x="6710273" y="1453108"/>
                </a:lnTo>
                <a:lnTo>
                  <a:pt x="6711658" y="1449717"/>
                </a:lnTo>
                <a:close/>
              </a:path>
              <a:path w="10356215" h="2386329" extrusionOk="0">
                <a:moveTo>
                  <a:pt x="6722897" y="1922856"/>
                </a:moveTo>
                <a:lnTo>
                  <a:pt x="6721208" y="1919617"/>
                </a:lnTo>
                <a:lnTo>
                  <a:pt x="6718287" y="1918525"/>
                </a:lnTo>
                <a:lnTo>
                  <a:pt x="6715201" y="1917446"/>
                </a:lnTo>
                <a:lnTo>
                  <a:pt x="6711975" y="1918995"/>
                </a:lnTo>
                <a:lnTo>
                  <a:pt x="6709816" y="1925142"/>
                </a:lnTo>
                <a:lnTo>
                  <a:pt x="6711505" y="1928380"/>
                </a:lnTo>
                <a:lnTo>
                  <a:pt x="6714439" y="1929460"/>
                </a:lnTo>
                <a:lnTo>
                  <a:pt x="6715658" y="1929790"/>
                </a:lnTo>
                <a:lnTo>
                  <a:pt x="6718744" y="1929790"/>
                </a:lnTo>
                <a:lnTo>
                  <a:pt x="6721056" y="1928228"/>
                </a:lnTo>
                <a:lnTo>
                  <a:pt x="6721818" y="1925929"/>
                </a:lnTo>
                <a:lnTo>
                  <a:pt x="6722897" y="1922856"/>
                </a:lnTo>
                <a:close/>
              </a:path>
              <a:path w="10356215" h="2386329" extrusionOk="0">
                <a:moveTo>
                  <a:pt x="6723672" y="1482699"/>
                </a:moveTo>
                <a:lnTo>
                  <a:pt x="6722745" y="1479638"/>
                </a:lnTo>
                <a:lnTo>
                  <a:pt x="6721665" y="1476552"/>
                </a:lnTo>
                <a:lnTo>
                  <a:pt x="6718440" y="1474990"/>
                </a:lnTo>
                <a:lnTo>
                  <a:pt x="6715353" y="1476070"/>
                </a:lnTo>
                <a:lnTo>
                  <a:pt x="6712280" y="1476997"/>
                </a:lnTo>
                <a:lnTo>
                  <a:pt x="6710743" y="1480400"/>
                </a:lnTo>
                <a:lnTo>
                  <a:pt x="6711810" y="1483321"/>
                </a:lnTo>
                <a:lnTo>
                  <a:pt x="6712585" y="1485785"/>
                </a:lnTo>
                <a:lnTo>
                  <a:pt x="6714896" y="1487335"/>
                </a:lnTo>
                <a:lnTo>
                  <a:pt x="6717817" y="1487335"/>
                </a:lnTo>
                <a:lnTo>
                  <a:pt x="6719049" y="1487017"/>
                </a:lnTo>
                <a:lnTo>
                  <a:pt x="6722135" y="1485938"/>
                </a:lnTo>
                <a:lnTo>
                  <a:pt x="6723672" y="1482699"/>
                </a:lnTo>
                <a:close/>
              </a:path>
              <a:path w="10356215" h="2386329" extrusionOk="0">
                <a:moveTo>
                  <a:pt x="6733210" y="1889544"/>
                </a:moveTo>
                <a:lnTo>
                  <a:pt x="6731521" y="1886318"/>
                </a:lnTo>
                <a:lnTo>
                  <a:pt x="6725361" y="1884464"/>
                </a:lnTo>
                <a:lnTo>
                  <a:pt x="6722288" y="1886318"/>
                </a:lnTo>
                <a:lnTo>
                  <a:pt x="6721322" y="1889544"/>
                </a:lnTo>
                <a:lnTo>
                  <a:pt x="6720433" y="1892325"/>
                </a:lnTo>
                <a:lnTo>
                  <a:pt x="6722135" y="1895563"/>
                </a:lnTo>
                <a:lnTo>
                  <a:pt x="6725209" y="1896503"/>
                </a:lnTo>
                <a:lnTo>
                  <a:pt x="6725818" y="1896643"/>
                </a:lnTo>
                <a:lnTo>
                  <a:pt x="6726288" y="1896795"/>
                </a:lnTo>
                <a:lnTo>
                  <a:pt x="6729362" y="1896795"/>
                </a:lnTo>
                <a:lnTo>
                  <a:pt x="6731673" y="1895106"/>
                </a:lnTo>
                <a:lnTo>
                  <a:pt x="6732498" y="1892325"/>
                </a:lnTo>
                <a:lnTo>
                  <a:pt x="6733210" y="1889544"/>
                </a:lnTo>
                <a:close/>
              </a:path>
              <a:path w="10356215" h="2386329" extrusionOk="0">
                <a:moveTo>
                  <a:pt x="6733984" y="1515986"/>
                </a:moveTo>
                <a:lnTo>
                  <a:pt x="6733260" y="1513078"/>
                </a:lnTo>
                <a:lnTo>
                  <a:pt x="6733210" y="1512900"/>
                </a:lnTo>
                <a:lnTo>
                  <a:pt x="6733210" y="1513078"/>
                </a:lnTo>
                <a:lnTo>
                  <a:pt x="6732295" y="1509991"/>
                </a:lnTo>
                <a:lnTo>
                  <a:pt x="6729057" y="1508125"/>
                </a:lnTo>
                <a:lnTo>
                  <a:pt x="6725983" y="1509052"/>
                </a:lnTo>
                <a:lnTo>
                  <a:pt x="6722897" y="1509839"/>
                </a:lnTo>
                <a:lnTo>
                  <a:pt x="6721208" y="1513078"/>
                </a:lnTo>
                <a:lnTo>
                  <a:pt x="6722135" y="1516138"/>
                </a:lnTo>
                <a:lnTo>
                  <a:pt x="6722745" y="1518602"/>
                </a:lnTo>
                <a:lnTo>
                  <a:pt x="6725209" y="1520304"/>
                </a:lnTo>
                <a:lnTo>
                  <a:pt x="6728752" y="1520304"/>
                </a:lnTo>
                <a:lnTo>
                  <a:pt x="6732295" y="1519224"/>
                </a:lnTo>
                <a:lnTo>
                  <a:pt x="6733984" y="1515986"/>
                </a:lnTo>
                <a:close/>
              </a:path>
              <a:path w="10356215" h="2386329" extrusionOk="0">
                <a:moveTo>
                  <a:pt x="6741985" y="1855647"/>
                </a:moveTo>
                <a:lnTo>
                  <a:pt x="6739991" y="1852561"/>
                </a:lnTo>
                <a:lnTo>
                  <a:pt x="6733832" y="1851025"/>
                </a:lnTo>
                <a:lnTo>
                  <a:pt x="6730746" y="1853031"/>
                </a:lnTo>
                <a:lnTo>
                  <a:pt x="6729209" y="1859203"/>
                </a:lnTo>
                <a:lnTo>
                  <a:pt x="6731216" y="1862277"/>
                </a:lnTo>
                <a:lnTo>
                  <a:pt x="6734289" y="1863051"/>
                </a:lnTo>
                <a:lnTo>
                  <a:pt x="6734759" y="1863191"/>
                </a:lnTo>
                <a:lnTo>
                  <a:pt x="6738290" y="1863191"/>
                </a:lnTo>
                <a:lnTo>
                  <a:pt x="6740601" y="1861350"/>
                </a:lnTo>
                <a:lnTo>
                  <a:pt x="6741223" y="1858721"/>
                </a:lnTo>
                <a:lnTo>
                  <a:pt x="6741985" y="1855647"/>
                </a:lnTo>
                <a:close/>
              </a:path>
              <a:path w="10356215" h="2386329" extrusionOk="0">
                <a:moveTo>
                  <a:pt x="6742608" y="1549895"/>
                </a:moveTo>
                <a:lnTo>
                  <a:pt x="6741833" y="1546809"/>
                </a:lnTo>
                <a:lnTo>
                  <a:pt x="6741223" y="1543723"/>
                </a:lnTo>
                <a:lnTo>
                  <a:pt x="6738137" y="1541729"/>
                </a:lnTo>
                <a:lnTo>
                  <a:pt x="6734911" y="1542491"/>
                </a:lnTo>
                <a:lnTo>
                  <a:pt x="6731825" y="1543278"/>
                </a:lnTo>
                <a:lnTo>
                  <a:pt x="6729984" y="1546352"/>
                </a:lnTo>
                <a:lnTo>
                  <a:pt x="6730593" y="1549425"/>
                </a:lnTo>
                <a:lnTo>
                  <a:pt x="6731216" y="1552054"/>
                </a:lnTo>
                <a:lnTo>
                  <a:pt x="6733680" y="1553895"/>
                </a:lnTo>
                <a:lnTo>
                  <a:pt x="6737058" y="1553895"/>
                </a:lnTo>
                <a:lnTo>
                  <a:pt x="6737528" y="1553743"/>
                </a:lnTo>
                <a:lnTo>
                  <a:pt x="6740601" y="1552994"/>
                </a:lnTo>
                <a:lnTo>
                  <a:pt x="6742608" y="1549895"/>
                </a:lnTo>
                <a:close/>
              </a:path>
              <a:path w="10356215" h="2386329" extrusionOk="0">
                <a:moveTo>
                  <a:pt x="6748920" y="1821434"/>
                </a:moveTo>
                <a:lnTo>
                  <a:pt x="6746913" y="1818347"/>
                </a:lnTo>
                <a:lnTo>
                  <a:pt x="6743687" y="1817738"/>
                </a:lnTo>
                <a:lnTo>
                  <a:pt x="6740601" y="1817116"/>
                </a:lnTo>
                <a:lnTo>
                  <a:pt x="6737528" y="1819287"/>
                </a:lnTo>
                <a:lnTo>
                  <a:pt x="6737058" y="1822361"/>
                </a:lnTo>
                <a:lnTo>
                  <a:pt x="6737058" y="1822526"/>
                </a:lnTo>
                <a:lnTo>
                  <a:pt x="6736448" y="1825599"/>
                </a:lnTo>
                <a:lnTo>
                  <a:pt x="6738442" y="1828520"/>
                </a:lnTo>
                <a:lnTo>
                  <a:pt x="6741681" y="1829142"/>
                </a:lnTo>
                <a:lnTo>
                  <a:pt x="6741985" y="1829295"/>
                </a:lnTo>
                <a:lnTo>
                  <a:pt x="6745529" y="1829295"/>
                </a:lnTo>
                <a:lnTo>
                  <a:pt x="6747840" y="1827288"/>
                </a:lnTo>
                <a:lnTo>
                  <a:pt x="6748297" y="1824532"/>
                </a:lnTo>
                <a:lnTo>
                  <a:pt x="6748920" y="1821434"/>
                </a:lnTo>
                <a:close/>
              </a:path>
              <a:path w="10356215" h="2386329" extrusionOk="0">
                <a:moveTo>
                  <a:pt x="6749377" y="1584274"/>
                </a:moveTo>
                <a:lnTo>
                  <a:pt x="6748920" y="1581023"/>
                </a:lnTo>
                <a:lnTo>
                  <a:pt x="6748297" y="1577962"/>
                </a:lnTo>
                <a:lnTo>
                  <a:pt x="6745376" y="1575777"/>
                </a:lnTo>
                <a:lnTo>
                  <a:pt x="6739064" y="1577009"/>
                </a:lnTo>
                <a:lnTo>
                  <a:pt x="6736905" y="1579956"/>
                </a:lnTo>
                <a:lnTo>
                  <a:pt x="6737528" y="1583194"/>
                </a:lnTo>
                <a:lnTo>
                  <a:pt x="6737985" y="1585950"/>
                </a:lnTo>
                <a:lnTo>
                  <a:pt x="6740449" y="1587804"/>
                </a:lnTo>
                <a:lnTo>
                  <a:pt x="6744144" y="1587804"/>
                </a:lnTo>
                <a:lnTo>
                  <a:pt x="6747370" y="1587182"/>
                </a:lnTo>
                <a:lnTo>
                  <a:pt x="6749377" y="1584274"/>
                </a:lnTo>
                <a:close/>
              </a:path>
              <a:path w="10356215" h="2386329" extrusionOk="0">
                <a:moveTo>
                  <a:pt x="6754152" y="1786763"/>
                </a:moveTo>
                <a:lnTo>
                  <a:pt x="6751841" y="1783829"/>
                </a:lnTo>
                <a:lnTo>
                  <a:pt x="6748767" y="1783537"/>
                </a:lnTo>
                <a:lnTo>
                  <a:pt x="6745529" y="1783054"/>
                </a:lnTo>
                <a:lnTo>
                  <a:pt x="6742760" y="1785391"/>
                </a:lnTo>
                <a:lnTo>
                  <a:pt x="6742290" y="1788464"/>
                </a:lnTo>
                <a:lnTo>
                  <a:pt x="6741833" y="1791703"/>
                </a:lnTo>
                <a:lnTo>
                  <a:pt x="6744144" y="1794624"/>
                </a:lnTo>
                <a:lnTo>
                  <a:pt x="6747218" y="1794941"/>
                </a:lnTo>
                <a:lnTo>
                  <a:pt x="6750913" y="1794941"/>
                </a:lnTo>
                <a:lnTo>
                  <a:pt x="6753377" y="1792922"/>
                </a:lnTo>
                <a:lnTo>
                  <a:pt x="6753682" y="1789988"/>
                </a:lnTo>
                <a:lnTo>
                  <a:pt x="6754152" y="1786763"/>
                </a:lnTo>
                <a:close/>
              </a:path>
              <a:path w="10356215" h="2386329" extrusionOk="0">
                <a:moveTo>
                  <a:pt x="6754457" y="1618780"/>
                </a:moveTo>
                <a:lnTo>
                  <a:pt x="6754152" y="1615694"/>
                </a:lnTo>
                <a:lnTo>
                  <a:pt x="6753682" y="1612455"/>
                </a:lnTo>
                <a:lnTo>
                  <a:pt x="6750761" y="1610309"/>
                </a:lnTo>
                <a:lnTo>
                  <a:pt x="6747688" y="1610626"/>
                </a:lnTo>
                <a:lnTo>
                  <a:pt x="6744449" y="1611071"/>
                </a:lnTo>
                <a:lnTo>
                  <a:pt x="6742290" y="1613865"/>
                </a:lnTo>
                <a:lnTo>
                  <a:pt x="6742608" y="1617103"/>
                </a:lnTo>
                <a:lnTo>
                  <a:pt x="6743065" y="1620012"/>
                </a:lnTo>
                <a:lnTo>
                  <a:pt x="6745529" y="1622183"/>
                </a:lnTo>
                <a:lnTo>
                  <a:pt x="6748767" y="1622183"/>
                </a:lnTo>
                <a:lnTo>
                  <a:pt x="6749072" y="1622018"/>
                </a:lnTo>
                <a:lnTo>
                  <a:pt x="6752298" y="1621726"/>
                </a:lnTo>
                <a:lnTo>
                  <a:pt x="6754457" y="1618780"/>
                </a:lnTo>
                <a:close/>
              </a:path>
              <a:path w="10356215" h="2386329" extrusionOk="0">
                <a:moveTo>
                  <a:pt x="6757530" y="1752079"/>
                </a:moveTo>
                <a:lnTo>
                  <a:pt x="6755231" y="1749323"/>
                </a:lnTo>
                <a:lnTo>
                  <a:pt x="6748767" y="1748713"/>
                </a:lnTo>
                <a:lnTo>
                  <a:pt x="6745986" y="1751164"/>
                </a:lnTo>
                <a:lnTo>
                  <a:pt x="6745833" y="1754238"/>
                </a:lnTo>
                <a:lnTo>
                  <a:pt x="6745529" y="1757476"/>
                </a:lnTo>
                <a:lnTo>
                  <a:pt x="6747992" y="1760270"/>
                </a:lnTo>
                <a:lnTo>
                  <a:pt x="6751066" y="1760562"/>
                </a:lnTo>
                <a:lnTo>
                  <a:pt x="6754609" y="1760562"/>
                </a:lnTo>
                <a:lnTo>
                  <a:pt x="6757073" y="1758251"/>
                </a:lnTo>
                <a:lnTo>
                  <a:pt x="6757378" y="1755178"/>
                </a:lnTo>
                <a:lnTo>
                  <a:pt x="6757530" y="1752079"/>
                </a:lnTo>
                <a:close/>
              </a:path>
              <a:path w="10356215" h="2386329" extrusionOk="0">
                <a:moveTo>
                  <a:pt x="6757695" y="1653628"/>
                </a:moveTo>
                <a:lnTo>
                  <a:pt x="6757530" y="1650377"/>
                </a:lnTo>
                <a:lnTo>
                  <a:pt x="6757225" y="1647304"/>
                </a:lnTo>
                <a:lnTo>
                  <a:pt x="6754609" y="1644840"/>
                </a:lnTo>
                <a:lnTo>
                  <a:pt x="6751383" y="1645132"/>
                </a:lnTo>
                <a:lnTo>
                  <a:pt x="6748145" y="1645297"/>
                </a:lnTo>
                <a:lnTo>
                  <a:pt x="6745833" y="1648066"/>
                </a:lnTo>
                <a:lnTo>
                  <a:pt x="6746138" y="1654390"/>
                </a:lnTo>
                <a:lnTo>
                  <a:pt x="6748767" y="1656689"/>
                </a:lnTo>
                <a:lnTo>
                  <a:pt x="6752145" y="1656689"/>
                </a:lnTo>
                <a:lnTo>
                  <a:pt x="6755384" y="1656397"/>
                </a:lnTo>
                <a:lnTo>
                  <a:pt x="6757695" y="1653628"/>
                </a:lnTo>
                <a:close/>
              </a:path>
              <a:path w="10356215" h="2386329" extrusionOk="0">
                <a:moveTo>
                  <a:pt x="6759232" y="1717103"/>
                </a:moveTo>
                <a:lnTo>
                  <a:pt x="6756768" y="1714487"/>
                </a:lnTo>
                <a:lnTo>
                  <a:pt x="6753530" y="1714322"/>
                </a:lnTo>
                <a:lnTo>
                  <a:pt x="6750304" y="1714322"/>
                </a:lnTo>
                <a:lnTo>
                  <a:pt x="6747688" y="1716798"/>
                </a:lnTo>
                <a:lnTo>
                  <a:pt x="6747535" y="1720024"/>
                </a:lnTo>
                <a:lnTo>
                  <a:pt x="6747535" y="1723123"/>
                </a:lnTo>
                <a:lnTo>
                  <a:pt x="6749986" y="1725879"/>
                </a:lnTo>
                <a:lnTo>
                  <a:pt x="6756463" y="1725879"/>
                </a:lnTo>
                <a:lnTo>
                  <a:pt x="6759080" y="1723415"/>
                </a:lnTo>
                <a:lnTo>
                  <a:pt x="6759092" y="1720024"/>
                </a:lnTo>
                <a:lnTo>
                  <a:pt x="6759232" y="1717103"/>
                </a:lnTo>
                <a:close/>
              </a:path>
              <a:path w="10356215" h="2386329" extrusionOk="0">
                <a:moveTo>
                  <a:pt x="6759232" y="1685353"/>
                </a:moveTo>
                <a:lnTo>
                  <a:pt x="6759080" y="1682115"/>
                </a:lnTo>
                <a:lnTo>
                  <a:pt x="6756463" y="1679651"/>
                </a:lnTo>
                <a:lnTo>
                  <a:pt x="6753225" y="1679651"/>
                </a:lnTo>
                <a:lnTo>
                  <a:pt x="6750151" y="1679803"/>
                </a:lnTo>
                <a:lnTo>
                  <a:pt x="6747535" y="1682432"/>
                </a:lnTo>
                <a:lnTo>
                  <a:pt x="6747675" y="1685353"/>
                </a:lnTo>
                <a:lnTo>
                  <a:pt x="6747688" y="1688744"/>
                </a:lnTo>
                <a:lnTo>
                  <a:pt x="6750304" y="1691208"/>
                </a:lnTo>
                <a:lnTo>
                  <a:pt x="6756768" y="1691208"/>
                </a:lnTo>
                <a:lnTo>
                  <a:pt x="6759232" y="1688592"/>
                </a:lnTo>
                <a:lnTo>
                  <a:pt x="6759232" y="1685353"/>
                </a:lnTo>
                <a:close/>
              </a:path>
              <a:path w="10356215" h="2386329" extrusionOk="0">
                <a:moveTo>
                  <a:pt x="7198690" y="678713"/>
                </a:moveTo>
                <a:lnTo>
                  <a:pt x="7196226" y="676249"/>
                </a:lnTo>
                <a:lnTo>
                  <a:pt x="7192988" y="676249"/>
                </a:lnTo>
                <a:lnTo>
                  <a:pt x="7189762" y="676071"/>
                </a:lnTo>
                <a:lnTo>
                  <a:pt x="7187146" y="678713"/>
                </a:lnTo>
                <a:lnTo>
                  <a:pt x="7187146" y="682396"/>
                </a:lnTo>
                <a:lnTo>
                  <a:pt x="7187298" y="683018"/>
                </a:lnTo>
                <a:lnTo>
                  <a:pt x="7187298" y="683780"/>
                </a:lnTo>
                <a:lnTo>
                  <a:pt x="7187146" y="684250"/>
                </a:lnTo>
                <a:lnTo>
                  <a:pt x="7187146" y="687946"/>
                </a:lnTo>
                <a:lnTo>
                  <a:pt x="7189762" y="690562"/>
                </a:lnTo>
                <a:lnTo>
                  <a:pt x="7196074" y="690562"/>
                </a:lnTo>
                <a:lnTo>
                  <a:pt x="7198690" y="687946"/>
                </a:lnTo>
                <a:lnTo>
                  <a:pt x="7198690" y="683780"/>
                </a:lnTo>
                <a:lnTo>
                  <a:pt x="7198538" y="683475"/>
                </a:lnTo>
                <a:lnTo>
                  <a:pt x="7198690" y="683018"/>
                </a:lnTo>
                <a:lnTo>
                  <a:pt x="7198690" y="678713"/>
                </a:lnTo>
                <a:close/>
              </a:path>
              <a:path w="10356215" h="2386329" extrusionOk="0">
                <a:moveTo>
                  <a:pt x="7199757" y="722312"/>
                </a:moveTo>
                <a:lnTo>
                  <a:pt x="7199452" y="716013"/>
                </a:lnTo>
                <a:lnTo>
                  <a:pt x="7196683" y="713536"/>
                </a:lnTo>
                <a:lnTo>
                  <a:pt x="7193458" y="713676"/>
                </a:lnTo>
                <a:lnTo>
                  <a:pt x="7190372" y="713841"/>
                </a:lnTo>
                <a:lnTo>
                  <a:pt x="7187908" y="716622"/>
                </a:lnTo>
                <a:lnTo>
                  <a:pt x="7188213" y="722769"/>
                </a:lnTo>
                <a:lnTo>
                  <a:pt x="7190676" y="725246"/>
                </a:lnTo>
                <a:lnTo>
                  <a:pt x="7194067" y="725246"/>
                </a:lnTo>
                <a:lnTo>
                  <a:pt x="7197306" y="725093"/>
                </a:lnTo>
                <a:lnTo>
                  <a:pt x="7199757" y="722312"/>
                </a:lnTo>
                <a:close/>
              </a:path>
              <a:path w="10356215" h="2386329" extrusionOk="0">
                <a:moveTo>
                  <a:pt x="7199922" y="644486"/>
                </a:moveTo>
                <a:lnTo>
                  <a:pt x="7197458" y="641718"/>
                </a:lnTo>
                <a:lnTo>
                  <a:pt x="7194220" y="641578"/>
                </a:lnTo>
                <a:lnTo>
                  <a:pt x="7191146" y="641400"/>
                </a:lnTo>
                <a:lnTo>
                  <a:pt x="7188378" y="643864"/>
                </a:lnTo>
                <a:lnTo>
                  <a:pt x="7188060" y="650189"/>
                </a:lnTo>
                <a:lnTo>
                  <a:pt x="7190372" y="652957"/>
                </a:lnTo>
                <a:lnTo>
                  <a:pt x="7193610" y="653135"/>
                </a:lnTo>
                <a:lnTo>
                  <a:pt x="7196988" y="653135"/>
                </a:lnTo>
                <a:lnTo>
                  <a:pt x="7199604" y="650671"/>
                </a:lnTo>
                <a:lnTo>
                  <a:pt x="7199922" y="644486"/>
                </a:lnTo>
                <a:close/>
              </a:path>
              <a:path w="10356215" h="2386329" extrusionOk="0">
                <a:moveTo>
                  <a:pt x="7202538" y="756539"/>
                </a:moveTo>
                <a:lnTo>
                  <a:pt x="7202068" y="753440"/>
                </a:lnTo>
                <a:lnTo>
                  <a:pt x="7201763" y="750201"/>
                </a:lnTo>
                <a:lnTo>
                  <a:pt x="7198995" y="747890"/>
                </a:lnTo>
                <a:lnTo>
                  <a:pt x="7192683" y="748512"/>
                </a:lnTo>
                <a:lnTo>
                  <a:pt x="7190372" y="751446"/>
                </a:lnTo>
                <a:lnTo>
                  <a:pt x="7190994" y="757605"/>
                </a:lnTo>
                <a:lnTo>
                  <a:pt x="7193458" y="759777"/>
                </a:lnTo>
                <a:lnTo>
                  <a:pt x="7196988" y="759777"/>
                </a:lnTo>
                <a:lnTo>
                  <a:pt x="7200227" y="759447"/>
                </a:lnTo>
                <a:lnTo>
                  <a:pt x="7202538" y="756539"/>
                </a:lnTo>
                <a:close/>
              </a:path>
              <a:path w="10356215" h="2386329" extrusionOk="0">
                <a:moveTo>
                  <a:pt x="7202843" y="610133"/>
                </a:moveTo>
                <a:lnTo>
                  <a:pt x="7200532" y="607339"/>
                </a:lnTo>
                <a:lnTo>
                  <a:pt x="7197306" y="607034"/>
                </a:lnTo>
                <a:lnTo>
                  <a:pt x="7194067" y="606577"/>
                </a:lnTo>
                <a:lnTo>
                  <a:pt x="7191299" y="609041"/>
                </a:lnTo>
                <a:lnTo>
                  <a:pt x="7190994" y="612140"/>
                </a:lnTo>
                <a:lnTo>
                  <a:pt x="7190524" y="615365"/>
                </a:lnTo>
                <a:lnTo>
                  <a:pt x="7192988" y="618134"/>
                </a:lnTo>
                <a:lnTo>
                  <a:pt x="7196074" y="618451"/>
                </a:lnTo>
                <a:lnTo>
                  <a:pt x="7196379" y="618591"/>
                </a:lnTo>
                <a:lnTo>
                  <a:pt x="7199604" y="618591"/>
                </a:lnTo>
                <a:lnTo>
                  <a:pt x="7202068" y="616280"/>
                </a:lnTo>
                <a:lnTo>
                  <a:pt x="7202386" y="613371"/>
                </a:lnTo>
                <a:lnTo>
                  <a:pt x="7202843" y="610133"/>
                </a:lnTo>
                <a:close/>
              </a:path>
              <a:path w="10356215" h="2386329" extrusionOk="0">
                <a:moveTo>
                  <a:pt x="7206996" y="790600"/>
                </a:moveTo>
                <a:lnTo>
                  <a:pt x="7206539" y="787501"/>
                </a:lnTo>
                <a:lnTo>
                  <a:pt x="7205916" y="784263"/>
                </a:lnTo>
                <a:lnTo>
                  <a:pt x="7202995" y="782116"/>
                </a:lnTo>
                <a:lnTo>
                  <a:pt x="7199922" y="782739"/>
                </a:lnTo>
                <a:lnTo>
                  <a:pt x="7196683" y="783183"/>
                </a:lnTo>
                <a:lnTo>
                  <a:pt x="7194524" y="786130"/>
                </a:lnTo>
                <a:lnTo>
                  <a:pt x="7195147" y="789216"/>
                </a:lnTo>
                <a:lnTo>
                  <a:pt x="7195452" y="792124"/>
                </a:lnTo>
                <a:lnTo>
                  <a:pt x="7197915" y="794131"/>
                </a:lnTo>
                <a:lnTo>
                  <a:pt x="7201611" y="794131"/>
                </a:lnTo>
                <a:lnTo>
                  <a:pt x="7204837" y="793673"/>
                </a:lnTo>
                <a:lnTo>
                  <a:pt x="7206996" y="790600"/>
                </a:lnTo>
                <a:close/>
              </a:path>
              <a:path w="10356215" h="2386329" extrusionOk="0">
                <a:moveTo>
                  <a:pt x="7207466" y="576072"/>
                </a:moveTo>
                <a:lnTo>
                  <a:pt x="7205307" y="573138"/>
                </a:lnTo>
                <a:lnTo>
                  <a:pt x="7198995" y="572223"/>
                </a:lnTo>
                <a:lnTo>
                  <a:pt x="7196074" y="574370"/>
                </a:lnTo>
                <a:lnTo>
                  <a:pt x="7195452" y="577469"/>
                </a:lnTo>
                <a:lnTo>
                  <a:pt x="7194994" y="580682"/>
                </a:lnTo>
                <a:lnTo>
                  <a:pt x="7197141" y="583615"/>
                </a:lnTo>
                <a:lnTo>
                  <a:pt x="7200227" y="584073"/>
                </a:lnTo>
                <a:lnTo>
                  <a:pt x="7200532" y="584073"/>
                </a:lnTo>
                <a:lnTo>
                  <a:pt x="7200836" y="584225"/>
                </a:lnTo>
                <a:lnTo>
                  <a:pt x="7204075" y="584225"/>
                </a:lnTo>
                <a:lnTo>
                  <a:pt x="7206386" y="582066"/>
                </a:lnTo>
                <a:lnTo>
                  <a:pt x="7206843" y="579310"/>
                </a:lnTo>
                <a:lnTo>
                  <a:pt x="7207466" y="576072"/>
                </a:lnTo>
                <a:close/>
              </a:path>
              <a:path w="10356215" h="2386329" extrusionOk="0">
                <a:moveTo>
                  <a:pt x="7213155" y="824496"/>
                </a:moveTo>
                <a:lnTo>
                  <a:pt x="7212546" y="821270"/>
                </a:lnTo>
                <a:lnTo>
                  <a:pt x="7211923" y="818184"/>
                </a:lnTo>
                <a:lnTo>
                  <a:pt x="7208850" y="816178"/>
                </a:lnTo>
                <a:lnTo>
                  <a:pt x="7205764" y="816800"/>
                </a:lnTo>
                <a:lnTo>
                  <a:pt x="7202538" y="817410"/>
                </a:lnTo>
                <a:lnTo>
                  <a:pt x="7200532" y="820483"/>
                </a:lnTo>
                <a:lnTo>
                  <a:pt x="7201154" y="823709"/>
                </a:lnTo>
                <a:lnTo>
                  <a:pt x="7201306" y="823709"/>
                </a:lnTo>
                <a:lnTo>
                  <a:pt x="7201763" y="826338"/>
                </a:lnTo>
                <a:lnTo>
                  <a:pt x="7204227" y="828179"/>
                </a:lnTo>
                <a:lnTo>
                  <a:pt x="7208075" y="828179"/>
                </a:lnTo>
                <a:lnTo>
                  <a:pt x="7211149" y="827570"/>
                </a:lnTo>
                <a:lnTo>
                  <a:pt x="7213155" y="824496"/>
                </a:lnTo>
                <a:close/>
              </a:path>
              <a:path w="10356215" h="2386329" extrusionOk="0">
                <a:moveTo>
                  <a:pt x="7213778" y="542315"/>
                </a:moveTo>
                <a:lnTo>
                  <a:pt x="7211771" y="539229"/>
                </a:lnTo>
                <a:lnTo>
                  <a:pt x="7208698" y="538607"/>
                </a:lnTo>
                <a:lnTo>
                  <a:pt x="7205459" y="537997"/>
                </a:lnTo>
                <a:lnTo>
                  <a:pt x="7202538" y="540016"/>
                </a:lnTo>
                <a:lnTo>
                  <a:pt x="7201763" y="543077"/>
                </a:lnTo>
                <a:lnTo>
                  <a:pt x="7201154" y="546315"/>
                </a:lnTo>
                <a:lnTo>
                  <a:pt x="7203148" y="549249"/>
                </a:lnTo>
                <a:lnTo>
                  <a:pt x="7206234" y="550024"/>
                </a:lnTo>
                <a:lnTo>
                  <a:pt x="7210234" y="550024"/>
                </a:lnTo>
                <a:lnTo>
                  <a:pt x="7212546" y="548170"/>
                </a:lnTo>
                <a:lnTo>
                  <a:pt x="7213155" y="545541"/>
                </a:lnTo>
                <a:lnTo>
                  <a:pt x="7213778" y="542315"/>
                </a:lnTo>
                <a:close/>
              </a:path>
              <a:path w="10356215" h="2386329" extrusionOk="0">
                <a:moveTo>
                  <a:pt x="7221156" y="857948"/>
                </a:moveTo>
                <a:lnTo>
                  <a:pt x="7220293" y="854532"/>
                </a:lnTo>
                <a:lnTo>
                  <a:pt x="7219467" y="851623"/>
                </a:lnTo>
                <a:lnTo>
                  <a:pt x="7216394" y="849757"/>
                </a:lnTo>
                <a:lnTo>
                  <a:pt x="7213308" y="850684"/>
                </a:lnTo>
                <a:lnTo>
                  <a:pt x="7210234" y="851471"/>
                </a:lnTo>
                <a:lnTo>
                  <a:pt x="7208380" y="854532"/>
                </a:lnTo>
                <a:lnTo>
                  <a:pt x="7209231" y="857948"/>
                </a:lnTo>
                <a:lnTo>
                  <a:pt x="7209764" y="860234"/>
                </a:lnTo>
                <a:lnTo>
                  <a:pt x="7212228" y="862088"/>
                </a:lnTo>
                <a:lnTo>
                  <a:pt x="7215162" y="862088"/>
                </a:lnTo>
                <a:lnTo>
                  <a:pt x="7215619" y="861936"/>
                </a:lnTo>
                <a:lnTo>
                  <a:pt x="7216229" y="861796"/>
                </a:lnTo>
                <a:lnTo>
                  <a:pt x="7219315" y="861009"/>
                </a:lnTo>
                <a:lnTo>
                  <a:pt x="7221156" y="857948"/>
                </a:lnTo>
                <a:close/>
              </a:path>
              <a:path w="10356215" h="2386329" extrusionOk="0">
                <a:moveTo>
                  <a:pt x="7221931" y="509028"/>
                </a:moveTo>
                <a:lnTo>
                  <a:pt x="7220077" y="505790"/>
                </a:lnTo>
                <a:lnTo>
                  <a:pt x="7217003" y="505015"/>
                </a:lnTo>
                <a:lnTo>
                  <a:pt x="7213778" y="504113"/>
                </a:lnTo>
                <a:lnTo>
                  <a:pt x="7210692" y="505955"/>
                </a:lnTo>
                <a:lnTo>
                  <a:pt x="7209917" y="509193"/>
                </a:lnTo>
                <a:lnTo>
                  <a:pt x="7209002" y="512102"/>
                </a:lnTo>
                <a:lnTo>
                  <a:pt x="7210844" y="515340"/>
                </a:lnTo>
                <a:lnTo>
                  <a:pt x="7214540" y="516280"/>
                </a:lnTo>
                <a:lnTo>
                  <a:pt x="7214997" y="516432"/>
                </a:lnTo>
                <a:lnTo>
                  <a:pt x="7218083" y="516432"/>
                </a:lnTo>
                <a:lnTo>
                  <a:pt x="7220394" y="514578"/>
                </a:lnTo>
                <a:lnTo>
                  <a:pt x="7221004" y="512102"/>
                </a:lnTo>
                <a:lnTo>
                  <a:pt x="7221931" y="509028"/>
                </a:lnTo>
                <a:close/>
              </a:path>
              <a:path w="10356215" h="2386329" extrusionOk="0">
                <a:moveTo>
                  <a:pt x="7230859" y="890905"/>
                </a:moveTo>
                <a:lnTo>
                  <a:pt x="7229780" y="887818"/>
                </a:lnTo>
                <a:lnTo>
                  <a:pt x="7228853" y="884745"/>
                </a:lnTo>
                <a:lnTo>
                  <a:pt x="7225627" y="883069"/>
                </a:lnTo>
                <a:lnTo>
                  <a:pt x="7222541" y="883970"/>
                </a:lnTo>
                <a:lnTo>
                  <a:pt x="7219467" y="885050"/>
                </a:lnTo>
                <a:lnTo>
                  <a:pt x="7217778" y="888288"/>
                </a:lnTo>
                <a:lnTo>
                  <a:pt x="7218858" y="891387"/>
                </a:lnTo>
                <a:lnTo>
                  <a:pt x="7219620" y="893686"/>
                </a:lnTo>
                <a:lnTo>
                  <a:pt x="7221779" y="895375"/>
                </a:lnTo>
                <a:lnTo>
                  <a:pt x="7224852" y="895375"/>
                </a:lnTo>
                <a:lnTo>
                  <a:pt x="7226084" y="895083"/>
                </a:lnTo>
                <a:lnTo>
                  <a:pt x="7229018" y="894143"/>
                </a:lnTo>
                <a:lnTo>
                  <a:pt x="7230859" y="890905"/>
                </a:lnTo>
                <a:close/>
              </a:path>
              <a:path w="10356215" h="2386329" extrusionOk="0">
                <a:moveTo>
                  <a:pt x="7231634" y="476046"/>
                </a:moveTo>
                <a:lnTo>
                  <a:pt x="7229932" y="472808"/>
                </a:lnTo>
                <a:lnTo>
                  <a:pt x="7227011" y="471728"/>
                </a:lnTo>
                <a:lnTo>
                  <a:pt x="7223938" y="470814"/>
                </a:lnTo>
                <a:lnTo>
                  <a:pt x="7220699" y="472503"/>
                </a:lnTo>
                <a:lnTo>
                  <a:pt x="7219620" y="475576"/>
                </a:lnTo>
                <a:lnTo>
                  <a:pt x="7218693" y="478523"/>
                </a:lnTo>
                <a:lnTo>
                  <a:pt x="7220394" y="481901"/>
                </a:lnTo>
                <a:lnTo>
                  <a:pt x="7223938" y="482993"/>
                </a:lnTo>
                <a:lnTo>
                  <a:pt x="7224547" y="483133"/>
                </a:lnTo>
                <a:lnTo>
                  <a:pt x="7227621" y="483133"/>
                </a:lnTo>
                <a:lnTo>
                  <a:pt x="7229932" y="481444"/>
                </a:lnTo>
                <a:lnTo>
                  <a:pt x="7230707" y="479145"/>
                </a:lnTo>
                <a:lnTo>
                  <a:pt x="7231634" y="476046"/>
                </a:lnTo>
                <a:close/>
              </a:path>
              <a:path w="10356215" h="2386329" extrusionOk="0">
                <a:moveTo>
                  <a:pt x="7242099" y="923442"/>
                </a:moveTo>
                <a:lnTo>
                  <a:pt x="7241019" y="920356"/>
                </a:lnTo>
                <a:lnTo>
                  <a:pt x="7239940" y="917409"/>
                </a:lnTo>
                <a:lnTo>
                  <a:pt x="7236549" y="915873"/>
                </a:lnTo>
                <a:lnTo>
                  <a:pt x="7233628" y="916965"/>
                </a:lnTo>
                <a:lnTo>
                  <a:pt x="7230707" y="918197"/>
                </a:lnTo>
                <a:lnTo>
                  <a:pt x="7229018" y="921435"/>
                </a:lnTo>
                <a:lnTo>
                  <a:pt x="7230237" y="924344"/>
                </a:lnTo>
                <a:lnTo>
                  <a:pt x="7231012" y="926680"/>
                </a:lnTo>
                <a:lnTo>
                  <a:pt x="7233323" y="928204"/>
                </a:lnTo>
                <a:lnTo>
                  <a:pt x="7236244" y="928204"/>
                </a:lnTo>
                <a:lnTo>
                  <a:pt x="7237019" y="928065"/>
                </a:lnTo>
                <a:lnTo>
                  <a:pt x="7237628" y="927735"/>
                </a:lnTo>
                <a:lnTo>
                  <a:pt x="7240562" y="926680"/>
                </a:lnTo>
                <a:lnTo>
                  <a:pt x="7242099" y="923442"/>
                </a:lnTo>
                <a:close/>
              </a:path>
              <a:path w="10356215" h="2386329" extrusionOk="0">
                <a:moveTo>
                  <a:pt x="7243178" y="443699"/>
                </a:moveTo>
                <a:lnTo>
                  <a:pt x="7241629" y="440296"/>
                </a:lnTo>
                <a:lnTo>
                  <a:pt x="7238555" y="439229"/>
                </a:lnTo>
                <a:lnTo>
                  <a:pt x="7235634" y="437997"/>
                </a:lnTo>
                <a:lnTo>
                  <a:pt x="7232243" y="439521"/>
                </a:lnTo>
                <a:lnTo>
                  <a:pt x="7231164" y="442620"/>
                </a:lnTo>
                <a:lnTo>
                  <a:pt x="7230084" y="445528"/>
                </a:lnTo>
                <a:lnTo>
                  <a:pt x="7231634" y="448767"/>
                </a:lnTo>
                <a:lnTo>
                  <a:pt x="7234555" y="449999"/>
                </a:lnTo>
                <a:lnTo>
                  <a:pt x="7235164" y="450329"/>
                </a:lnTo>
                <a:lnTo>
                  <a:pt x="7238860" y="450329"/>
                </a:lnTo>
                <a:lnTo>
                  <a:pt x="7241172" y="448932"/>
                </a:lnTo>
                <a:lnTo>
                  <a:pt x="7241946" y="446608"/>
                </a:lnTo>
                <a:lnTo>
                  <a:pt x="7243178" y="443699"/>
                </a:lnTo>
                <a:close/>
              </a:path>
              <a:path w="10356215" h="2386329" extrusionOk="0">
                <a:moveTo>
                  <a:pt x="7255180" y="955167"/>
                </a:moveTo>
                <a:lnTo>
                  <a:pt x="7253948" y="952258"/>
                </a:lnTo>
                <a:lnTo>
                  <a:pt x="7252563" y="949312"/>
                </a:lnTo>
                <a:lnTo>
                  <a:pt x="7249173" y="948080"/>
                </a:lnTo>
                <a:lnTo>
                  <a:pt x="7243331" y="950544"/>
                </a:lnTo>
                <a:lnTo>
                  <a:pt x="7242099" y="953935"/>
                </a:lnTo>
                <a:lnTo>
                  <a:pt x="7243331" y="956881"/>
                </a:lnTo>
                <a:lnTo>
                  <a:pt x="7244258" y="959027"/>
                </a:lnTo>
                <a:lnTo>
                  <a:pt x="7246404" y="960412"/>
                </a:lnTo>
                <a:lnTo>
                  <a:pt x="7249338" y="960412"/>
                </a:lnTo>
                <a:lnTo>
                  <a:pt x="7250100" y="960259"/>
                </a:lnTo>
                <a:lnTo>
                  <a:pt x="7250874" y="959967"/>
                </a:lnTo>
                <a:lnTo>
                  <a:pt x="7253795" y="958557"/>
                </a:lnTo>
                <a:lnTo>
                  <a:pt x="7255180" y="955167"/>
                </a:lnTo>
                <a:close/>
              </a:path>
              <a:path w="10356215" h="2386329" extrusionOk="0">
                <a:moveTo>
                  <a:pt x="7256259" y="411937"/>
                </a:moveTo>
                <a:lnTo>
                  <a:pt x="7254875" y="408559"/>
                </a:lnTo>
                <a:lnTo>
                  <a:pt x="7251954" y="407314"/>
                </a:lnTo>
                <a:lnTo>
                  <a:pt x="7249020" y="405942"/>
                </a:lnTo>
                <a:lnTo>
                  <a:pt x="7245642" y="407314"/>
                </a:lnTo>
                <a:lnTo>
                  <a:pt x="7244410" y="410235"/>
                </a:lnTo>
                <a:lnTo>
                  <a:pt x="7243026" y="413169"/>
                </a:lnTo>
                <a:lnTo>
                  <a:pt x="7244410" y="416560"/>
                </a:lnTo>
                <a:lnTo>
                  <a:pt x="7247331" y="417791"/>
                </a:lnTo>
                <a:lnTo>
                  <a:pt x="7248106" y="418249"/>
                </a:lnTo>
                <a:lnTo>
                  <a:pt x="7248868" y="418401"/>
                </a:lnTo>
                <a:lnTo>
                  <a:pt x="7251789" y="418401"/>
                </a:lnTo>
                <a:lnTo>
                  <a:pt x="7253948" y="417017"/>
                </a:lnTo>
                <a:lnTo>
                  <a:pt x="7254875" y="414883"/>
                </a:lnTo>
                <a:lnTo>
                  <a:pt x="7256259" y="411937"/>
                </a:lnTo>
                <a:close/>
              </a:path>
              <a:path w="10356215" h="2386329" extrusionOk="0">
                <a:moveTo>
                  <a:pt x="7269810" y="986320"/>
                </a:moveTo>
                <a:lnTo>
                  <a:pt x="7268426" y="983526"/>
                </a:lnTo>
                <a:lnTo>
                  <a:pt x="7267029" y="980617"/>
                </a:lnTo>
                <a:lnTo>
                  <a:pt x="7263498" y="979525"/>
                </a:lnTo>
                <a:lnTo>
                  <a:pt x="7260564" y="980909"/>
                </a:lnTo>
                <a:lnTo>
                  <a:pt x="7257796" y="982294"/>
                </a:lnTo>
                <a:lnTo>
                  <a:pt x="7256564" y="985850"/>
                </a:lnTo>
                <a:lnTo>
                  <a:pt x="7258101" y="988606"/>
                </a:lnTo>
                <a:lnTo>
                  <a:pt x="7259028" y="990777"/>
                </a:lnTo>
                <a:lnTo>
                  <a:pt x="7261034" y="991844"/>
                </a:lnTo>
                <a:lnTo>
                  <a:pt x="7264108" y="991844"/>
                </a:lnTo>
                <a:lnTo>
                  <a:pt x="7265035" y="991692"/>
                </a:lnTo>
                <a:lnTo>
                  <a:pt x="7265797" y="991235"/>
                </a:lnTo>
                <a:lnTo>
                  <a:pt x="7268578" y="989850"/>
                </a:lnTo>
                <a:lnTo>
                  <a:pt x="7269810" y="986320"/>
                </a:lnTo>
                <a:close/>
              </a:path>
              <a:path w="10356215" h="2386329" extrusionOk="0">
                <a:moveTo>
                  <a:pt x="7270877" y="380974"/>
                </a:moveTo>
                <a:lnTo>
                  <a:pt x="7269810" y="377418"/>
                </a:lnTo>
                <a:lnTo>
                  <a:pt x="7263955" y="374637"/>
                </a:lnTo>
                <a:lnTo>
                  <a:pt x="7260564" y="375729"/>
                </a:lnTo>
                <a:lnTo>
                  <a:pt x="7257796" y="381596"/>
                </a:lnTo>
                <a:lnTo>
                  <a:pt x="7258875" y="384962"/>
                </a:lnTo>
                <a:lnTo>
                  <a:pt x="7261796" y="386346"/>
                </a:lnTo>
                <a:lnTo>
                  <a:pt x="7262571" y="386816"/>
                </a:lnTo>
                <a:lnTo>
                  <a:pt x="7263498" y="386969"/>
                </a:lnTo>
                <a:lnTo>
                  <a:pt x="7266419" y="386969"/>
                </a:lnTo>
                <a:lnTo>
                  <a:pt x="7268426" y="385902"/>
                </a:lnTo>
                <a:lnTo>
                  <a:pt x="7270877" y="380974"/>
                </a:lnTo>
                <a:close/>
              </a:path>
              <a:path w="10356215" h="2386329" extrusionOk="0">
                <a:moveTo>
                  <a:pt x="7285964" y="1016812"/>
                </a:moveTo>
                <a:lnTo>
                  <a:pt x="7284428" y="1013904"/>
                </a:lnTo>
                <a:lnTo>
                  <a:pt x="7282891" y="1011110"/>
                </a:lnTo>
                <a:lnTo>
                  <a:pt x="7279348" y="1010208"/>
                </a:lnTo>
                <a:lnTo>
                  <a:pt x="7273811" y="1013282"/>
                </a:lnTo>
                <a:lnTo>
                  <a:pt x="7272883" y="1016812"/>
                </a:lnTo>
                <a:lnTo>
                  <a:pt x="7274420" y="1019594"/>
                </a:lnTo>
                <a:lnTo>
                  <a:pt x="7275500" y="1021435"/>
                </a:lnTo>
                <a:lnTo>
                  <a:pt x="7277354" y="1022515"/>
                </a:lnTo>
                <a:lnTo>
                  <a:pt x="7280427" y="1022515"/>
                </a:lnTo>
                <a:lnTo>
                  <a:pt x="7281354" y="1022375"/>
                </a:lnTo>
                <a:lnTo>
                  <a:pt x="7282269" y="1021892"/>
                </a:lnTo>
                <a:lnTo>
                  <a:pt x="7285050" y="1020203"/>
                </a:lnTo>
                <a:lnTo>
                  <a:pt x="7285964" y="1016812"/>
                </a:lnTo>
                <a:close/>
              </a:path>
              <a:path w="10356215" h="2386329" extrusionOk="0">
                <a:moveTo>
                  <a:pt x="7287196" y="350774"/>
                </a:moveTo>
                <a:lnTo>
                  <a:pt x="7286117" y="347205"/>
                </a:lnTo>
                <a:lnTo>
                  <a:pt x="7280580" y="344144"/>
                </a:lnTo>
                <a:lnTo>
                  <a:pt x="7277036" y="345046"/>
                </a:lnTo>
                <a:lnTo>
                  <a:pt x="7273963" y="350621"/>
                </a:lnTo>
                <a:lnTo>
                  <a:pt x="7274890" y="354139"/>
                </a:lnTo>
                <a:lnTo>
                  <a:pt x="7277811" y="355701"/>
                </a:lnTo>
                <a:lnTo>
                  <a:pt x="7278586" y="356146"/>
                </a:lnTo>
                <a:lnTo>
                  <a:pt x="7279653" y="356476"/>
                </a:lnTo>
                <a:lnTo>
                  <a:pt x="7282586" y="356476"/>
                </a:lnTo>
                <a:lnTo>
                  <a:pt x="7284580" y="355384"/>
                </a:lnTo>
                <a:lnTo>
                  <a:pt x="7285660" y="353529"/>
                </a:lnTo>
                <a:lnTo>
                  <a:pt x="7287196" y="350774"/>
                </a:lnTo>
                <a:close/>
              </a:path>
              <a:path w="10356215" h="2386329" extrusionOk="0">
                <a:moveTo>
                  <a:pt x="7303668" y="1046251"/>
                </a:moveTo>
                <a:lnTo>
                  <a:pt x="7301865" y="1043317"/>
                </a:lnTo>
                <a:lnTo>
                  <a:pt x="7300290" y="1040866"/>
                </a:lnTo>
                <a:lnTo>
                  <a:pt x="7296747" y="1040079"/>
                </a:lnTo>
                <a:lnTo>
                  <a:pt x="7291362" y="1043317"/>
                </a:lnTo>
                <a:lnTo>
                  <a:pt x="7290587" y="1047013"/>
                </a:lnTo>
                <a:lnTo>
                  <a:pt x="7292365" y="1049794"/>
                </a:lnTo>
                <a:lnTo>
                  <a:pt x="7293356" y="1051483"/>
                </a:lnTo>
                <a:lnTo>
                  <a:pt x="7295210" y="1052423"/>
                </a:lnTo>
                <a:lnTo>
                  <a:pt x="7298283" y="1052423"/>
                </a:lnTo>
                <a:lnTo>
                  <a:pt x="7299363" y="1052106"/>
                </a:lnTo>
                <a:lnTo>
                  <a:pt x="7300290" y="1051483"/>
                </a:lnTo>
                <a:lnTo>
                  <a:pt x="7302906" y="1049794"/>
                </a:lnTo>
                <a:lnTo>
                  <a:pt x="7303668" y="1046251"/>
                </a:lnTo>
                <a:close/>
              </a:path>
              <a:path w="10356215" h="2386329" extrusionOk="0">
                <a:moveTo>
                  <a:pt x="7304900" y="321475"/>
                </a:moveTo>
                <a:lnTo>
                  <a:pt x="7304138" y="317779"/>
                </a:lnTo>
                <a:lnTo>
                  <a:pt x="7301522" y="316090"/>
                </a:lnTo>
                <a:lnTo>
                  <a:pt x="7298741" y="314388"/>
                </a:lnTo>
                <a:lnTo>
                  <a:pt x="7295210" y="315150"/>
                </a:lnTo>
                <a:lnTo>
                  <a:pt x="7293508" y="317944"/>
                </a:lnTo>
                <a:lnTo>
                  <a:pt x="7291819" y="320560"/>
                </a:lnTo>
                <a:lnTo>
                  <a:pt x="7292594" y="324091"/>
                </a:lnTo>
                <a:lnTo>
                  <a:pt x="7296277" y="326555"/>
                </a:lnTo>
                <a:lnTo>
                  <a:pt x="7297356" y="326707"/>
                </a:lnTo>
                <a:lnTo>
                  <a:pt x="7300290" y="326707"/>
                </a:lnTo>
                <a:lnTo>
                  <a:pt x="7302132" y="325793"/>
                </a:lnTo>
                <a:lnTo>
                  <a:pt x="7304900" y="321475"/>
                </a:lnTo>
                <a:close/>
              </a:path>
              <a:path w="10356215" h="2386329" extrusionOk="0">
                <a:moveTo>
                  <a:pt x="7322909" y="1074762"/>
                </a:moveTo>
                <a:lnTo>
                  <a:pt x="7319226" y="1069517"/>
                </a:lnTo>
                <a:lnTo>
                  <a:pt x="7315682" y="1068895"/>
                </a:lnTo>
                <a:lnTo>
                  <a:pt x="7310450" y="1072603"/>
                </a:lnTo>
                <a:lnTo>
                  <a:pt x="7309828" y="1076159"/>
                </a:lnTo>
                <a:lnTo>
                  <a:pt x="7311682" y="1078776"/>
                </a:lnTo>
                <a:lnTo>
                  <a:pt x="7312749" y="1080465"/>
                </a:lnTo>
                <a:lnTo>
                  <a:pt x="7314603" y="1081227"/>
                </a:lnTo>
                <a:lnTo>
                  <a:pt x="7317524" y="1081227"/>
                </a:lnTo>
                <a:lnTo>
                  <a:pt x="7318756" y="1080922"/>
                </a:lnTo>
                <a:lnTo>
                  <a:pt x="7319683" y="1080173"/>
                </a:lnTo>
                <a:lnTo>
                  <a:pt x="7322299" y="1078318"/>
                </a:lnTo>
                <a:lnTo>
                  <a:pt x="7322909" y="1074762"/>
                </a:lnTo>
                <a:close/>
              </a:path>
              <a:path w="10356215" h="2386329" extrusionOk="0">
                <a:moveTo>
                  <a:pt x="7324141" y="292976"/>
                </a:moveTo>
                <a:lnTo>
                  <a:pt x="7323683" y="289420"/>
                </a:lnTo>
                <a:lnTo>
                  <a:pt x="7318451" y="285737"/>
                </a:lnTo>
                <a:lnTo>
                  <a:pt x="7314755" y="286346"/>
                </a:lnTo>
                <a:lnTo>
                  <a:pt x="7312914" y="288975"/>
                </a:lnTo>
                <a:lnTo>
                  <a:pt x="7311060" y="291426"/>
                </a:lnTo>
                <a:lnTo>
                  <a:pt x="7311682" y="295122"/>
                </a:lnTo>
                <a:lnTo>
                  <a:pt x="7315378" y="297738"/>
                </a:lnTo>
                <a:lnTo>
                  <a:pt x="7316444" y="298069"/>
                </a:lnTo>
                <a:lnTo>
                  <a:pt x="7319378" y="298069"/>
                </a:lnTo>
                <a:lnTo>
                  <a:pt x="7321220" y="297129"/>
                </a:lnTo>
                <a:lnTo>
                  <a:pt x="7324141" y="292976"/>
                </a:lnTo>
                <a:close/>
              </a:path>
              <a:path w="10356215" h="2386329" extrusionOk="0">
                <a:moveTo>
                  <a:pt x="7343546" y="1102347"/>
                </a:moveTo>
                <a:lnTo>
                  <a:pt x="7341540" y="1099731"/>
                </a:lnTo>
                <a:lnTo>
                  <a:pt x="7339698" y="1097254"/>
                </a:lnTo>
                <a:lnTo>
                  <a:pt x="7336002" y="1096810"/>
                </a:lnTo>
                <a:lnTo>
                  <a:pt x="7333539" y="1098816"/>
                </a:lnTo>
                <a:lnTo>
                  <a:pt x="7331075" y="1100670"/>
                </a:lnTo>
                <a:lnTo>
                  <a:pt x="7330618" y="1104341"/>
                </a:lnTo>
                <a:lnTo>
                  <a:pt x="7332459" y="1106817"/>
                </a:lnTo>
                <a:lnTo>
                  <a:pt x="7333691" y="1108367"/>
                </a:lnTo>
                <a:lnTo>
                  <a:pt x="7335380" y="1109141"/>
                </a:lnTo>
                <a:lnTo>
                  <a:pt x="7338314" y="1109141"/>
                </a:lnTo>
                <a:lnTo>
                  <a:pt x="7339546" y="1108659"/>
                </a:lnTo>
                <a:lnTo>
                  <a:pt x="7340613" y="1107897"/>
                </a:lnTo>
                <a:lnTo>
                  <a:pt x="7343076" y="1105903"/>
                </a:lnTo>
                <a:lnTo>
                  <a:pt x="7343546" y="1102347"/>
                </a:lnTo>
                <a:close/>
              </a:path>
              <a:path w="10356215" h="2386329" extrusionOk="0">
                <a:moveTo>
                  <a:pt x="7344931" y="265531"/>
                </a:moveTo>
                <a:lnTo>
                  <a:pt x="7344473" y="262001"/>
                </a:lnTo>
                <a:lnTo>
                  <a:pt x="7339546" y="257975"/>
                </a:lnTo>
                <a:lnTo>
                  <a:pt x="7335850" y="258445"/>
                </a:lnTo>
                <a:lnTo>
                  <a:pt x="7333843" y="260908"/>
                </a:lnTo>
                <a:lnTo>
                  <a:pt x="7331837" y="263525"/>
                </a:lnTo>
                <a:lnTo>
                  <a:pt x="7332307" y="267093"/>
                </a:lnTo>
                <a:lnTo>
                  <a:pt x="7334771" y="269087"/>
                </a:lnTo>
                <a:lnTo>
                  <a:pt x="7335850" y="269862"/>
                </a:lnTo>
                <a:lnTo>
                  <a:pt x="7337234" y="270319"/>
                </a:lnTo>
                <a:lnTo>
                  <a:pt x="7340155" y="270319"/>
                </a:lnTo>
                <a:lnTo>
                  <a:pt x="7341844" y="269532"/>
                </a:lnTo>
                <a:lnTo>
                  <a:pt x="7344931" y="265531"/>
                </a:lnTo>
                <a:close/>
              </a:path>
              <a:path w="10356215" h="2386329" extrusionOk="0">
                <a:moveTo>
                  <a:pt x="7365555" y="1128699"/>
                </a:moveTo>
                <a:lnTo>
                  <a:pt x="7363396" y="1126248"/>
                </a:lnTo>
                <a:lnTo>
                  <a:pt x="7361402" y="1123784"/>
                </a:lnTo>
                <a:lnTo>
                  <a:pt x="7357707" y="1123607"/>
                </a:lnTo>
                <a:lnTo>
                  <a:pt x="7352932" y="1127772"/>
                </a:lnTo>
                <a:lnTo>
                  <a:pt x="7352627" y="1131316"/>
                </a:lnTo>
                <a:lnTo>
                  <a:pt x="7354786" y="1133779"/>
                </a:lnTo>
                <a:lnTo>
                  <a:pt x="7355853" y="1135164"/>
                </a:lnTo>
                <a:lnTo>
                  <a:pt x="7357554" y="1135786"/>
                </a:lnTo>
                <a:lnTo>
                  <a:pt x="7360475" y="1135786"/>
                </a:lnTo>
                <a:lnTo>
                  <a:pt x="7361860" y="1135341"/>
                </a:lnTo>
                <a:lnTo>
                  <a:pt x="7362939" y="1134402"/>
                </a:lnTo>
                <a:lnTo>
                  <a:pt x="7365251" y="1132255"/>
                </a:lnTo>
                <a:lnTo>
                  <a:pt x="7365555" y="1128699"/>
                </a:lnTo>
                <a:close/>
              </a:path>
              <a:path w="10356215" h="2386329" extrusionOk="0">
                <a:moveTo>
                  <a:pt x="7366940" y="239331"/>
                </a:moveTo>
                <a:lnTo>
                  <a:pt x="7366787" y="235648"/>
                </a:lnTo>
                <a:lnTo>
                  <a:pt x="7364323" y="233476"/>
                </a:lnTo>
                <a:lnTo>
                  <a:pt x="7361860" y="231470"/>
                </a:lnTo>
                <a:lnTo>
                  <a:pt x="7358316" y="231622"/>
                </a:lnTo>
                <a:lnTo>
                  <a:pt x="7356170" y="234099"/>
                </a:lnTo>
                <a:lnTo>
                  <a:pt x="7354011" y="236423"/>
                </a:lnTo>
                <a:lnTo>
                  <a:pt x="7354316" y="240118"/>
                </a:lnTo>
                <a:lnTo>
                  <a:pt x="7356780" y="242277"/>
                </a:lnTo>
                <a:lnTo>
                  <a:pt x="7357859" y="243192"/>
                </a:lnTo>
                <a:lnTo>
                  <a:pt x="7359243" y="243649"/>
                </a:lnTo>
                <a:lnTo>
                  <a:pt x="7362164" y="243649"/>
                </a:lnTo>
                <a:lnTo>
                  <a:pt x="7363714" y="243027"/>
                </a:lnTo>
                <a:lnTo>
                  <a:pt x="7364946" y="241642"/>
                </a:lnTo>
                <a:lnTo>
                  <a:pt x="7366940" y="239331"/>
                </a:lnTo>
                <a:close/>
              </a:path>
              <a:path w="10356215" h="2386329" extrusionOk="0">
                <a:moveTo>
                  <a:pt x="7388796" y="1153820"/>
                </a:moveTo>
                <a:lnTo>
                  <a:pt x="7386650" y="1151661"/>
                </a:lnTo>
                <a:lnTo>
                  <a:pt x="7384491" y="1149362"/>
                </a:lnTo>
                <a:lnTo>
                  <a:pt x="7380795" y="1149197"/>
                </a:lnTo>
                <a:lnTo>
                  <a:pt x="7378484" y="1151521"/>
                </a:lnTo>
                <a:lnTo>
                  <a:pt x="7376173" y="1153668"/>
                </a:lnTo>
                <a:lnTo>
                  <a:pt x="7376173" y="1157363"/>
                </a:lnTo>
                <a:lnTo>
                  <a:pt x="7378332" y="1159687"/>
                </a:lnTo>
                <a:lnTo>
                  <a:pt x="7379411" y="1160754"/>
                </a:lnTo>
                <a:lnTo>
                  <a:pt x="7380948" y="1161364"/>
                </a:lnTo>
                <a:lnTo>
                  <a:pt x="7383869" y="1161364"/>
                </a:lnTo>
                <a:lnTo>
                  <a:pt x="7385418" y="1160919"/>
                </a:lnTo>
                <a:lnTo>
                  <a:pt x="7388796" y="1157516"/>
                </a:lnTo>
                <a:lnTo>
                  <a:pt x="7388796" y="1153820"/>
                </a:lnTo>
                <a:close/>
              </a:path>
              <a:path w="10356215" h="2386329" extrusionOk="0">
                <a:moveTo>
                  <a:pt x="7390346" y="210362"/>
                </a:moveTo>
                <a:lnTo>
                  <a:pt x="7385723" y="206044"/>
                </a:lnTo>
                <a:lnTo>
                  <a:pt x="7382027" y="206044"/>
                </a:lnTo>
                <a:lnTo>
                  <a:pt x="7379868" y="208356"/>
                </a:lnTo>
                <a:lnTo>
                  <a:pt x="7377557" y="210680"/>
                </a:lnTo>
                <a:lnTo>
                  <a:pt x="7377722" y="214363"/>
                </a:lnTo>
                <a:lnTo>
                  <a:pt x="7380021" y="216547"/>
                </a:lnTo>
                <a:lnTo>
                  <a:pt x="7381100" y="217601"/>
                </a:lnTo>
                <a:lnTo>
                  <a:pt x="7382484" y="218224"/>
                </a:lnTo>
                <a:lnTo>
                  <a:pt x="7385418" y="218224"/>
                </a:lnTo>
                <a:lnTo>
                  <a:pt x="7386955" y="217601"/>
                </a:lnTo>
                <a:lnTo>
                  <a:pt x="7388187" y="216382"/>
                </a:lnTo>
                <a:lnTo>
                  <a:pt x="7390346" y="214058"/>
                </a:lnTo>
                <a:lnTo>
                  <a:pt x="7390346" y="210362"/>
                </a:lnTo>
                <a:close/>
              </a:path>
              <a:path w="10356215" h="2386329" extrusionOk="0">
                <a:moveTo>
                  <a:pt x="7413587" y="1181569"/>
                </a:moveTo>
                <a:lnTo>
                  <a:pt x="7413434" y="1177861"/>
                </a:lnTo>
                <a:lnTo>
                  <a:pt x="7411123" y="1175715"/>
                </a:lnTo>
                <a:lnTo>
                  <a:pt x="7408659" y="1173543"/>
                </a:lnTo>
                <a:lnTo>
                  <a:pt x="7405116" y="1173695"/>
                </a:lnTo>
                <a:lnTo>
                  <a:pt x="7400811" y="1178331"/>
                </a:lnTo>
                <a:lnTo>
                  <a:pt x="7400811" y="1182014"/>
                </a:lnTo>
                <a:lnTo>
                  <a:pt x="7403122" y="1184186"/>
                </a:lnTo>
                <a:lnTo>
                  <a:pt x="7404354" y="1185252"/>
                </a:lnTo>
                <a:lnTo>
                  <a:pt x="7405738" y="1185722"/>
                </a:lnTo>
                <a:lnTo>
                  <a:pt x="7408659" y="1185722"/>
                </a:lnTo>
                <a:lnTo>
                  <a:pt x="7410196" y="1185100"/>
                </a:lnTo>
                <a:lnTo>
                  <a:pt x="7411275" y="1183868"/>
                </a:lnTo>
                <a:lnTo>
                  <a:pt x="7413587" y="1181569"/>
                </a:lnTo>
                <a:close/>
              </a:path>
              <a:path w="10356215" h="2386329" extrusionOk="0">
                <a:moveTo>
                  <a:pt x="7415123" y="186474"/>
                </a:moveTo>
                <a:lnTo>
                  <a:pt x="7412812" y="184162"/>
                </a:lnTo>
                <a:lnTo>
                  <a:pt x="7410666" y="181864"/>
                </a:lnTo>
                <a:lnTo>
                  <a:pt x="7407122" y="181711"/>
                </a:lnTo>
                <a:lnTo>
                  <a:pt x="7404811" y="183857"/>
                </a:lnTo>
                <a:lnTo>
                  <a:pt x="7402347" y="186016"/>
                </a:lnTo>
                <a:lnTo>
                  <a:pt x="7402347" y="189712"/>
                </a:lnTo>
                <a:lnTo>
                  <a:pt x="7404506" y="192036"/>
                </a:lnTo>
                <a:lnTo>
                  <a:pt x="7405586" y="193268"/>
                </a:lnTo>
                <a:lnTo>
                  <a:pt x="7407122" y="193890"/>
                </a:lnTo>
                <a:lnTo>
                  <a:pt x="7410043" y="193890"/>
                </a:lnTo>
                <a:lnTo>
                  <a:pt x="7411580" y="193421"/>
                </a:lnTo>
                <a:lnTo>
                  <a:pt x="7412660" y="192328"/>
                </a:lnTo>
                <a:lnTo>
                  <a:pt x="7414971" y="190182"/>
                </a:lnTo>
                <a:lnTo>
                  <a:pt x="7415123" y="186474"/>
                </a:lnTo>
                <a:close/>
              </a:path>
              <a:path w="10356215" h="2386329" extrusionOk="0">
                <a:moveTo>
                  <a:pt x="7439444" y="1204366"/>
                </a:moveTo>
                <a:lnTo>
                  <a:pt x="7439139" y="1200670"/>
                </a:lnTo>
                <a:lnTo>
                  <a:pt x="7436675" y="1198664"/>
                </a:lnTo>
                <a:lnTo>
                  <a:pt x="7434212" y="1196505"/>
                </a:lnTo>
                <a:lnTo>
                  <a:pt x="7430668" y="1196809"/>
                </a:lnTo>
                <a:lnTo>
                  <a:pt x="7428522" y="1199273"/>
                </a:lnTo>
                <a:lnTo>
                  <a:pt x="7426515" y="1201737"/>
                </a:lnTo>
                <a:lnTo>
                  <a:pt x="7426820" y="1205458"/>
                </a:lnTo>
                <a:lnTo>
                  <a:pt x="7429284" y="1207452"/>
                </a:lnTo>
                <a:lnTo>
                  <a:pt x="7430363" y="1208366"/>
                </a:lnTo>
                <a:lnTo>
                  <a:pt x="7431595" y="1208836"/>
                </a:lnTo>
                <a:lnTo>
                  <a:pt x="7434516" y="1208836"/>
                </a:lnTo>
                <a:lnTo>
                  <a:pt x="7436218" y="1208062"/>
                </a:lnTo>
                <a:lnTo>
                  <a:pt x="7437450" y="1206830"/>
                </a:lnTo>
                <a:lnTo>
                  <a:pt x="7439444" y="1204366"/>
                </a:lnTo>
                <a:close/>
              </a:path>
              <a:path w="10356215" h="2386329" extrusionOk="0">
                <a:moveTo>
                  <a:pt x="7441146" y="163830"/>
                </a:moveTo>
                <a:lnTo>
                  <a:pt x="7438987" y="161366"/>
                </a:lnTo>
                <a:lnTo>
                  <a:pt x="7436980" y="158889"/>
                </a:lnTo>
                <a:lnTo>
                  <a:pt x="7433284" y="158597"/>
                </a:lnTo>
                <a:lnTo>
                  <a:pt x="7430986" y="160731"/>
                </a:lnTo>
                <a:lnTo>
                  <a:pt x="7430821" y="160731"/>
                </a:lnTo>
                <a:lnTo>
                  <a:pt x="7428522" y="162737"/>
                </a:lnTo>
                <a:lnTo>
                  <a:pt x="7428204" y="166458"/>
                </a:lnTo>
                <a:lnTo>
                  <a:pt x="7430211" y="168922"/>
                </a:lnTo>
                <a:lnTo>
                  <a:pt x="7431291" y="170154"/>
                </a:lnTo>
                <a:lnTo>
                  <a:pt x="7432980" y="170929"/>
                </a:lnTo>
                <a:lnTo>
                  <a:pt x="7435901" y="170929"/>
                </a:lnTo>
                <a:lnTo>
                  <a:pt x="7437298" y="170446"/>
                </a:lnTo>
                <a:lnTo>
                  <a:pt x="7438364" y="169532"/>
                </a:lnTo>
                <a:lnTo>
                  <a:pt x="7440828" y="167525"/>
                </a:lnTo>
                <a:lnTo>
                  <a:pt x="7441146" y="163830"/>
                </a:lnTo>
                <a:close/>
              </a:path>
              <a:path w="10356215" h="2386329" extrusionOk="0">
                <a:moveTo>
                  <a:pt x="7466381" y="1225626"/>
                </a:moveTo>
                <a:lnTo>
                  <a:pt x="7465923" y="1222108"/>
                </a:lnTo>
                <a:lnTo>
                  <a:pt x="7463625" y="1220241"/>
                </a:lnTo>
                <a:lnTo>
                  <a:pt x="7463460" y="1220101"/>
                </a:lnTo>
                <a:lnTo>
                  <a:pt x="7463460" y="1220241"/>
                </a:lnTo>
                <a:lnTo>
                  <a:pt x="7460843" y="1218247"/>
                </a:lnTo>
                <a:lnTo>
                  <a:pt x="7457300" y="1218717"/>
                </a:lnTo>
                <a:lnTo>
                  <a:pt x="7453452" y="1223784"/>
                </a:lnTo>
                <a:lnTo>
                  <a:pt x="7453922" y="1227328"/>
                </a:lnTo>
                <a:lnTo>
                  <a:pt x="7456386" y="1229334"/>
                </a:lnTo>
                <a:lnTo>
                  <a:pt x="7457453" y="1230096"/>
                </a:lnTo>
                <a:lnTo>
                  <a:pt x="7458684" y="1230566"/>
                </a:lnTo>
                <a:lnTo>
                  <a:pt x="7461618" y="1230566"/>
                </a:lnTo>
                <a:lnTo>
                  <a:pt x="7463460" y="1229804"/>
                </a:lnTo>
                <a:lnTo>
                  <a:pt x="7466381" y="1225626"/>
                </a:lnTo>
                <a:close/>
              </a:path>
              <a:path w="10356215" h="2386329" extrusionOk="0">
                <a:moveTo>
                  <a:pt x="7468235" y="142570"/>
                </a:moveTo>
                <a:lnTo>
                  <a:pt x="7466228" y="139954"/>
                </a:lnTo>
                <a:lnTo>
                  <a:pt x="7464387" y="137477"/>
                </a:lnTo>
                <a:lnTo>
                  <a:pt x="7460691" y="136867"/>
                </a:lnTo>
                <a:lnTo>
                  <a:pt x="7458227" y="138874"/>
                </a:lnTo>
                <a:lnTo>
                  <a:pt x="7455611" y="140716"/>
                </a:lnTo>
                <a:lnTo>
                  <a:pt x="7455154" y="144399"/>
                </a:lnTo>
                <a:lnTo>
                  <a:pt x="7456995" y="146862"/>
                </a:lnTo>
                <a:lnTo>
                  <a:pt x="7458227" y="148424"/>
                </a:lnTo>
                <a:lnTo>
                  <a:pt x="7459916" y="149174"/>
                </a:lnTo>
                <a:lnTo>
                  <a:pt x="7462850" y="149174"/>
                </a:lnTo>
                <a:lnTo>
                  <a:pt x="7464082" y="148869"/>
                </a:lnTo>
                <a:lnTo>
                  <a:pt x="7465149" y="148107"/>
                </a:lnTo>
                <a:lnTo>
                  <a:pt x="7467778" y="146100"/>
                </a:lnTo>
                <a:lnTo>
                  <a:pt x="7468235" y="142570"/>
                </a:lnTo>
                <a:close/>
              </a:path>
              <a:path w="10356215" h="2386329" extrusionOk="0">
                <a:moveTo>
                  <a:pt x="7494562" y="1245679"/>
                </a:moveTo>
                <a:lnTo>
                  <a:pt x="7493787" y="1242123"/>
                </a:lnTo>
                <a:lnTo>
                  <a:pt x="7488555" y="1238427"/>
                </a:lnTo>
                <a:lnTo>
                  <a:pt x="7485012" y="1239189"/>
                </a:lnTo>
                <a:lnTo>
                  <a:pt x="7481316" y="1244447"/>
                </a:lnTo>
                <a:lnTo>
                  <a:pt x="7482091" y="1247978"/>
                </a:lnTo>
                <a:lnTo>
                  <a:pt x="7484707" y="1249832"/>
                </a:lnTo>
                <a:lnTo>
                  <a:pt x="7485634" y="1250594"/>
                </a:lnTo>
                <a:lnTo>
                  <a:pt x="7486866" y="1250924"/>
                </a:lnTo>
                <a:lnTo>
                  <a:pt x="7489787" y="1250924"/>
                </a:lnTo>
                <a:lnTo>
                  <a:pt x="7491628" y="1249984"/>
                </a:lnTo>
                <a:lnTo>
                  <a:pt x="7492708" y="1248295"/>
                </a:lnTo>
                <a:lnTo>
                  <a:pt x="7494562" y="1245679"/>
                </a:lnTo>
                <a:close/>
              </a:path>
              <a:path w="10356215" h="2386329" extrusionOk="0">
                <a:moveTo>
                  <a:pt x="7496403" y="122516"/>
                </a:moveTo>
                <a:lnTo>
                  <a:pt x="7492708" y="117284"/>
                </a:lnTo>
                <a:lnTo>
                  <a:pt x="7489164" y="116662"/>
                </a:lnTo>
                <a:lnTo>
                  <a:pt x="7486548" y="118516"/>
                </a:lnTo>
                <a:lnTo>
                  <a:pt x="7483932" y="120218"/>
                </a:lnTo>
                <a:lnTo>
                  <a:pt x="7483322" y="123748"/>
                </a:lnTo>
                <a:lnTo>
                  <a:pt x="7485012" y="126542"/>
                </a:lnTo>
                <a:lnTo>
                  <a:pt x="7486091" y="128066"/>
                </a:lnTo>
                <a:lnTo>
                  <a:pt x="7487933" y="128993"/>
                </a:lnTo>
                <a:lnTo>
                  <a:pt x="7490866" y="128993"/>
                </a:lnTo>
                <a:lnTo>
                  <a:pt x="7492098" y="128676"/>
                </a:lnTo>
                <a:lnTo>
                  <a:pt x="7493013" y="127927"/>
                </a:lnTo>
                <a:lnTo>
                  <a:pt x="7495629" y="126212"/>
                </a:lnTo>
                <a:lnTo>
                  <a:pt x="7496403" y="122516"/>
                </a:lnTo>
                <a:close/>
              </a:path>
              <a:path w="10356215" h="2386329" extrusionOk="0">
                <a:moveTo>
                  <a:pt x="7523658" y="1264158"/>
                </a:moveTo>
                <a:lnTo>
                  <a:pt x="7522731" y="1260627"/>
                </a:lnTo>
                <a:lnTo>
                  <a:pt x="7520203" y="1259078"/>
                </a:lnTo>
                <a:lnTo>
                  <a:pt x="7519962" y="1258925"/>
                </a:lnTo>
                <a:lnTo>
                  <a:pt x="7519962" y="1259078"/>
                </a:lnTo>
                <a:lnTo>
                  <a:pt x="7517181" y="1257388"/>
                </a:lnTo>
                <a:lnTo>
                  <a:pt x="7513650" y="1258150"/>
                </a:lnTo>
                <a:lnTo>
                  <a:pt x="7512101" y="1260919"/>
                </a:lnTo>
                <a:lnTo>
                  <a:pt x="7510412" y="1263548"/>
                </a:lnTo>
                <a:lnTo>
                  <a:pt x="7511186" y="1267244"/>
                </a:lnTo>
                <a:lnTo>
                  <a:pt x="7513955" y="1268793"/>
                </a:lnTo>
                <a:lnTo>
                  <a:pt x="7513955" y="1268945"/>
                </a:lnTo>
                <a:lnTo>
                  <a:pt x="7514882" y="1269403"/>
                </a:lnTo>
                <a:lnTo>
                  <a:pt x="7515949" y="1269707"/>
                </a:lnTo>
                <a:lnTo>
                  <a:pt x="7518882" y="1269707"/>
                </a:lnTo>
                <a:lnTo>
                  <a:pt x="7520724" y="1268793"/>
                </a:lnTo>
                <a:lnTo>
                  <a:pt x="7521956" y="1266952"/>
                </a:lnTo>
                <a:lnTo>
                  <a:pt x="7523658" y="1264158"/>
                </a:lnTo>
                <a:close/>
              </a:path>
              <a:path w="10356215" h="2386329" extrusionOk="0">
                <a:moveTo>
                  <a:pt x="7525499" y="104190"/>
                </a:moveTo>
                <a:lnTo>
                  <a:pt x="7523810" y="101409"/>
                </a:lnTo>
                <a:lnTo>
                  <a:pt x="7522273" y="98628"/>
                </a:lnTo>
                <a:lnTo>
                  <a:pt x="7518730" y="97866"/>
                </a:lnTo>
                <a:lnTo>
                  <a:pt x="7515949" y="99555"/>
                </a:lnTo>
                <a:lnTo>
                  <a:pt x="7513180" y="101092"/>
                </a:lnTo>
                <a:lnTo>
                  <a:pt x="7512266" y="104648"/>
                </a:lnTo>
                <a:lnTo>
                  <a:pt x="7513955" y="107429"/>
                </a:lnTo>
                <a:lnTo>
                  <a:pt x="7515034" y="109283"/>
                </a:lnTo>
                <a:lnTo>
                  <a:pt x="7517028" y="110185"/>
                </a:lnTo>
                <a:lnTo>
                  <a:pt x="7519962" y="110185"/>
                </a:lnTo>
                <a:lnTo>
                  <a:pt x="7521029" y="109893"/>
                </a:lnTo>
                <a:lnTo>
                  <a:pt x="7521956" y="109423"/>
                </a:lnTo>
                <a:lnTo>
                  <a:pt x="7524572" y="107721"/>
                </a:lnTo>
                <a:lnTo>
                  <a:pt x="7525499" y="104190"/>
                </a:lnTo>
                <a:close/>
              </a:path>
              <a:path w="10356215" h="2386329" extrusionOk="0">
                <a:moveTo>
                  <a:pt x="7553515" y="1281264"/>
                </a:moveTo>
                <a:lnTo>
                  <a:pt x="7552436" y="1277721"/>
                </a:lnTo>
                <a:lnTo>
                  <a:pt x="7546899" y="1274648"/>
                </a:lnTo>
                <a:lnTo>
                  <a:pt x="7543355" y="1275715"/>
                </a:lnTo>
                <a:lnTo>
                  <a:pt x="7540282" y="1281264"/>
                </a:lnTo>
                <a:lnTo>
                  <a:pt x="7541349" y="1284808"/>
                </a:lnTo>
                <a:lnTo>
                  <a:pt x="7544130" y="1286370"/>
                </a:lnTo>
                <a:lnTo>
                  <a:pt x="7545044" y="1286827"/>
                </a:lnTo>
                <a:lnTo>
                  <a:pt x="7545972" y="1287119"/>
                </a:lnTo>
                <a:lnTo>
                  <a:pt x="7548893" y="1287119"/>
                </a:lnTo>
                <a:lnTo>
                  <a:pt x="7550899" y="1286040"/>
                </a:lnTo>
                <a:lnTo>
                  <a:pt x="7551979" y="1284033"/>
                </a:lnTo>
                <a:lnTo>
                  <a:pt x="7553515" y="1281264"/>
                </a:lnTo>
                <a:close/>
              </a:path>
              <a:path w="10356215" h="2386329" extrusionOk="0">
                <a:moveTo>
                  <a:pt x="7555522" y="87223"/>
                </a:moveTo>
                <a:lnTo>
                  <a:pt x="7554138" y="84455"/>
                </a:lnTo>
                <a:lnTo>
                  <a:pt x="7552588" y="81521"/>
                </a:lnTo>
                <a:lnTo>
                  <a:pt x="7549058" y="80467"/>
                </a:lnTo>
                <a:lnTo>
                  <a:pt x="7546276" y="82003"/>
                </a:lnTo>
                <a:lnTo>
                  <a:pt x="7543355" y="83527"/>
                </a:lnTo>
                <a:lnTo>
                  <a:pt x="7542428" y="87071"/>
                </a:lnTo>
                <a:lnTo>
                  <a:pt x="7543978" y="89852"/>
                </a:lnTo>
                <a:lnTo>
                  <a:pt x="7544892" y="91846"/>
                </a:lnTo>
                <a:lnTo>
                  <a:pt x="7546899" y="92925"/>
                </a:lnTo>
                <a:lnTo>
                  <a:pt x="7549972" y="92925"/>
                </a:lnTo>
                <a:lnTo>
                  <a:pt x="7550899" y="92633"/>
                </a:lnTo>
                <a:lnTo>
                  <a:pt x="7551674" y="92163"/>
                </a:lnTo>
                <a:lnTo>
                  <a:pt x="7554595" y="90614"/>
                </a:lnTo>
                <a:lnTo>
                  <a:pt x="7555522" y="87223"/>
                </a:lnTo>
                <a:close/>
              </a:path>
              <a:path w="10356215" h="2386329" extrusionOk="0">
                <a:moveTo>
                  <a:pt x="7584148" y="1296670"/>
                </a:moveTo>
                <a:lnTo>
                  <a:pt x="7583068" y="1293304"/>
                </a:lnTo>
                <a:lnTo>
                  <a:pt x="7577226" y="1290510"/>
                </a:lnTo>
                <a:lnTo>
                  <a:pt x="7573835" y="1291742"/>
                </a:lnTo>
                <a:lnTo>
                  <a:pt x="7572451" y="1294536"/>
                </a:lnTo>
                <a:lnTo>
                  <a:pt x="7571067" y="1297444"/>
                </a:lnTo>
                <a:lnTo>
                  <a:pt x="7572299" y="1300835"/>
                </a:lnTo>
                <a:lnTo>
                  <a:pt x="7575067" y="1302245"/>
                </a:lnTo>
                <a:lnTo>
                  <a:pt x="7575994" y="1302689"/>
                </a:lnTo>
                <a:lnTo>
                  <a:pt x="7576756" y="1302854"/>
                </a:lnTo>
                <a:lnTo>
                  <a:pt x="7579842" y="1302854"/>
                </a:lnTo>
                <a:lnTo>
                  <a:pt x="7581836" y="1301623"/>
                </a:lnTo>
                <a:lnTo>
                  <a:pt x="7582916" y="1299616"/>
                </a:lnTo>
                <a:lnTo>
                  <a:pt x="7584148" y="1296670"/>
                </a:lnTo>
                <a:close/>
              </a:path>
              <a:path w="10356215" h="2386329" extrusionOk="0">
                <a:moveTo>
                  <a:pt x="7586459" y="71818"/>
                </a:moveTo>
                <a:lnTo>
                  <a:pt x="7583691" y="65963"/>
                </a:lnTo>
                <a:lnTo>
                  <a:pt x="7580300" y="64744"/>
                </a:lnTo>
                <a:lnTo>
                  <a:pt x="7577379" y="66116"/>
                </a:lnTo>
                <a:lnTo>
                  <a:pt x="7574610" y="67500"/>
                </a:lnTo>
                <a:lnTo>
                  <a:pt x="7573378" y="71056"/>
                </a:lnTo>
                <a:lnTo>
                  <a:pt x="7574762" y="73825"/>
                </a:lnTo>
                <a:lnTo>
                  <a:pt x="7575677" y="75984"/>
                </a:lnTo>
                <a:lnTo>
                  <a:pt x="7577683" y="77228"/>
                </a:lnTo>
                <a:lnTo>
                  <a:pt x="7580757" y="77228"/>
                </a:lnTo>
                <a:lnTo>
                  <a:pt x="7581532" y="77063"/>
                </a:lnTo>
                <a:lnTo>
                  <a:pt x="7585227" y="75209"/>
                </a:lnTo>
                <a:lnTo>
                  <a:pt x="7586459" y="71818"/>
                </a:lnTo>
                <a:close/>
              </a:path>
              <a:path w="10356215" h="2386329" extrusionOk="0">
                <a:moveTo>
                  <a:pt x="7615707" y="1310563"/>
                </a:moveTo>
                <a:lnTo>
                  <a:pt x="7614323" y="1307160"/>
                </a:lnTo>
                <a:lnTo>
                  <a:pt x="7608468" y="1304683"/>
                </a:lnTo>
                <a:lnTo>
                  <a:pt x="7605090" y="1306093"/>
                </a:lnTo>
                <a:lnTo>
                  <a:pt x="7602626" y="1311948"/>
                </a:lnTo>
                <a:lnTo>
                  <a:pt x="7604011" y="1315326"/>
                </a:lnTo>
                <a:lnTo>
                  <a:pt x="7606932" y="1316558"/>
                </a:lnTo>
                <a:lnTo>
                  <a:pt x="7607706" y="1316863"/>
                </a:lnTo>
                <a:lnTo>
                  <a:pt x="7608468" y="1317028"/>
                </a:lnTo>
                <a:lnTo>
                  <a:pt x="7611402" y="1317028"/>
                </a:lnTo>
                <a:lnTo>
                  <a:pt x="7613548" y="1315631"/>
                </a:lnTo>
                <a:lnTo>
                  <a:pt x="7615707" y="1310563"/>
                </a:lnTo>
                <a:close/>
              </a:path>
              <a:path w="10356215" h="2386329" extrusionOk="0">
                <a:moveTo>
                  <a:pt x="7618171" y="57962"/>
                </a:moveTo>
                <a:lnTo>
                  <a:pt x="7615707" y="52095"/>
                </a:lnTo>
                <a:lnTo>
                  <a:pt x="7612316" y="50698"/>
                </a:lnTo>
                <a:lnTo>
                  <a:pt x="7606474" y="53187"/>
                </a:lnTo>
                <a:lnTo>
                  <a:pt x="7605090" y="56565"/>
                </a:lnTo>
                <a:lnTo>
                  <a:pt x="7607236" y="61645"/>
                </a:lnTo>
                <a:lnTo>
                  <a:pt x="7609395" y="63042"/>
                </a:lnTo>
                <a:lnTo>
                  <a:pt x="7612316" y="63042"/>
                </a:lnTo>
                <a:lnTo>
                  <a:pt x="7613091" y="62877"/>
                </a:lnTo>
                <a:lnTo>
                  <a:pt x="7613866" y="62572"/>
                </a:lnTo>
                <a:lnTo>
                  <a:pt x="7616787" y="61341"/>
                </a:lnTo>
                <a:lnTo>
                  <a:pt x="7618171" y="57962"/>
                </a:lnTo>
                <a:close/>
              </a:path>
              <a:path w="10356215" h="2386329" extrusionOk="0">
                <a:moveTo>
                  <a:pt x="7647876" y="1322730"/>
                </a:moveTo>
                <a:lnTo>
                  <a:pt x="7646340" y="1319479"/>
                </a:lnTo>
                <a:lnTo>
                  <a:pt x="7643266" y="1318425"/>
                </a:lnTo>
                <a:lnTo>
                  <a:pt x="7640333" y="1317332"/>
                </a:lnTo>
                <a:lnTo>
                  <a:pt x="7636954" y="1318882"/>
                </a:lnTo>
                <a:lnTo>
                  <a:pt x="7635875" y="1321790"/>
                </a:lnTo>
                <a:lnTo>
                  <a:pt x="7634795" y="1324889"/>
                </a:lnTo>
                <a:lnTo>
                  <a:pt x="7636332" y="1328115"/>
                </a:lnTo>
                <a:lnTo>
                  <a:pt x="7639418" y="1329207"/>
                </a:lnTo>
                <a:lnTo>
                  <a:pt x="7640028" y="1329499"/>
                </a:lnTo>
                <a:lnTo>
                  <a:pt x="7640650" y="1329651"/>
                </a:lnTo>
                <a:lnTo>
                  <a:pt x="7643723" y="1329651"/>
                </a:lnTo>
                <a:lnTo>
                  <a:pt x="7645882" y="1328115"/>
                </a:lnTo>
                <a:lnTo>
                  <a:pt x="7646797" y="1325803"/>
                </a:lnTo>
                <a:lnTo>
                  <a:pt x="7647876" y="1322730"/>
                </a:lnTo>
                <a:close/>
              </a:path>
              <a:path w="10356215" h="2386329" extrusionOk="0">
                <a:moveTo>
                  <a:pt x="7650493" y="45923"/>
                </a:moveTo>
                <a:lnTo>
                  <a:pt x="7649426" y="42849"/>
                </a:lnTo>
                <a:lnTo>
                  <a:pt x="7648346" y="39928"/>
                </a:lnTo>
                <a:lnTo>
                  <a:pt x="7645108" y="38379"/>
                </a:lnTo>
                <a:lnTo>
                  <a:pt x="7642034" y="39319"/>
                </a:lnTo>
                <a:lnTo>
                  <a:pt x="7639101" y="40373"/>
                </a:lnTo>
                <a:lnTo>
                  <a:pt x="7637412" y="43789"/>
                </a:lnTo>
                <a:lnTo>
                  <a:pt x="7639418" y="49161"/>
                </a:lnTo>
                <a:lnTo>
                  <a:pt x="7641564" y="50546"/>
                </a:lnTo>
                <a:lnTo>
                  <a:pt x="7645260" y="50546"/>
                </a:lnTo>
                <a:lnTo>
                  <a:pt x="7645882" y="50253"/>
                </a:lnTo>
                <a:lnTo>
                  <a:pt x="7648956" y="49161"/>
                </a:lnTo>
                <a:lnTo>
                  <a:pt x="7650493" y="45923"/>
                </a:lnTo>
                <a:close/>
              </a:path>
              <a:path w="10356215" h="2386329" extrusionOk="0">
                <a:moveTo>
                  <a:pt x="7680668" y="1333360"/>
                </a:moveTo>
                <a:lnTo>
                  <a:pt x="7678979" y="1330121"/>
                </a:lnTo>
                <a:lnTo>
                  <a:pt x="7672819" y="1328267"/>
                </a:lnTo>
                <a:lnTo>
                  <a:pt x="7669581" y="1329982"/>
                </a:lnTo>
                <a:lnTo>
                  <a:pt x="7667739" y="1336128"/>
                </a:lnTo>
                <a:lnTo>
                  <a:pt x="7669428" y="1339367"/>
                </a:lnTo>
                <a:lnTo>
                  <a:pt x="7672514" y="1340307"/>
                </a:lnTo>
                <a:lnTo>
                  <a:pt x="7673124" y="1340446"/>
                </a:lnTo>
                <a:lnTo>
                  <a:pt x="7676667" y="1340446"/>
                </a:lnTo>
                <a:lnTo>
                  <a:pt x="7678979" y="1338922"/>
                </a:lnTo>
                <a:lnTo>
                  <a:pt x="7680668" y="1333360"/>
                </a:lnTo>
                <a:close/>
              </a:path>
              <a:path w="10356215" h="2386329" extrusionOk="0">
                <a:moveTo>
                  <a:pt x="7683284" y="35458"/>
                </a:moveTo>
                <a:lnTo>
                  <a:pt x="7682357" y="32359"/>
                </a:lnTo>
                <a:lnTo>
                  <a:pt x="7681595" y="29286"/>
                </a:lnTo>
                <a:lnTo>
                  <a:pt x="7678356" y="27584"/>
                </a:lnTo>
                <a:lnTo>
                  <a:pt x="7672197" y="29438"/>
                </a:lnTo>
                <a:lnTo>
                  <a:pt x="7670355" y="32677"/>
                </a:lnTo>
                <a:lnTo>
                  <a:pt x="7671282" y="35775"/>
                </a:lnTo>
                <a:lnTo>
                  <a:pt x="7672044" y="38227"/>
                </a:lnTo>
                <a:lnTo>
                  <a:pt x="7674356" y="39763"/>
                </a:lnTo>
                <a:lnTo>
                  <a:pt x="7678052" y="39763"/>
                </a:lnTo>
                <a:lnTo>
                  <a:pt x="7681595" y="38696"/>
                </a:lnTo>
                <a:lnTo>
                  <a:pt x="7683284" y="35458"/>
                </a:lnTo>
                <a:close/>
              </a:path>
              <a:path w="10356215" h="2386329" extrusionOk="0">
                <a:moveTo>
                  <a:pt x="7713916" y="1342148"/>
                </a:moveTo>
                <a:lnTo>
                  <a:pt x="7712075" y="1339049"/>
                </a:lnTo>
                <a:lnTo>
                  <a:pt x="7705915" y="1337525"/>
                </a:lnTo>
                <a:lnTo>
                  <a:pt x="7702842" y="1339367"/>
                </a:lnTo>
                <a:lnTo>
                  <a:pt x="7702067" y="1342440"/>
                </a:lnTo>
                <a:lnTo>
                  <a:pt x="7701293" y="1345679"/>
                </a:lnTo>
                <a:lnTo>
                  <a:pt x="7703147" y="1348765"/>
                </a:lnTo>
                <a:lnTo>
                  <a:pt x="7706220" y="1349540"/>
                </a:lnTo>
                <a:lnTo>
                  <a:pt x="7706690" y="1349705"/>
                </a:lnTo>
                <a:lnTo>
                  <a:pt x="7710221" y="1349705"/>
                </a:lnTo>
                <a:lnTo>
                  <a:pt x="7712532" y="1347851"/>
                </a:lnTo>
                <a:lnTo>
                  <a:pt x="7713916" y="1342148"/>
                </a:lnTo>
                <a:close/>
              </a:path>
              <a:path w="10356215" h="2386329" extrusionOk="0">
                <a:moveTo>
                  <a:pt x="7716698" y="26670"/>
                </a:moveTo>
                <a:lnTo>
                  <a:pt x="7715148" y="20497"/>
                </a:lnTo>
                <a:lnTo>
                  <a:pt x="7712075" y="18656"/>
                </a:lnTo>
                <a:lnTo>
                  <a:pt x="7705915" y="20193"/>
                </a:lnTo>
                <a:lnTo>
                  <a:pt x="7703909" y="23291"/>
                </a:lnTo>
                <a:lnTo>
                  <a:pt x="7704760" y="26670"/>
                </a:lnTo>
                <a:lnTo>
                  <a:pt x="7705306" y="28968"/>
                </a:lnTo>
                <a:lnTo>
                  <a:pt x="7707604" y="30822"/>
                </a:lnTo>
                <a:lnTo>
                  <a:pt x="7710691" y="30822"/>
                </a:lnTo>
                <a:lnTo>
                  <a:pt x="7711148" y="30670"/>
                </a:lnTo>
                <a:lnTo>
                  <a:pt x="7711618" y="30670"/>
                </a:lnTo>
                <a:lnTo>
                  <a:pt x="7714691" y="29895"/>
                </a:lnTo>
                <a:lnTo>
                  <a:pt x="7716698" y="26670"/>
                </a:lnTo>
                <a:close/>
              </a:path>
              <a:path w="10356215" h="2386329" extrusionOk="0">
                <a:moveTo>
                  <a:pt x="7747635" y="1349375"/>
                </a:moveTo>
                <a:lnTo>
                  <a:pt x="7745628" y="1346301"/>
                </a:lnTo>
                <a:lnTo>
                  <a:pt x="7742555" y="1345679"/>
                </a:lnTo>
                <a:lnTo>
                  <a:pt x="7739316" y="1345069"/>
                </a:lnTo>
                <a:lnTo>
                  <a:pt x="7736395" y="1347063"/>
                </a:lnTo>
                <a:lnTo>
                  <a:pt x="7735786" y="1350302"/>
                </a:lnTo>
                <a:lnTo>
                  <a:pt x="7735163" y="1353388"/>
                </a:lnTo>
                <a:lnTo>
                  <a:pt x="7737170" y="1356474"/>
                </a:lnTo>
                <a:lnTo>
                  <a:pt x="7740396" y="1357083"/>
                </a:lnTo>
                <a:lnTo>
                  <a:pt x="7744092" y="1357083"/>
                </a:lnTo>
                <a:lnTo>
                  <a:pt x="7746555" y="1355242"/>
                </a:lnTo>
                <a:lnTo>
                  <a:pt x="7747013" y="1352473"/>
                </a:lnTo>
                <a:lnTo>
                  <a:pt x="7747635" y="1349375"/>
                </a:lnTo>
                <a:close/>
              </a:path>
              <a:path w="10356215" h="2386329" extrusionOk="0">
                <a:moveTo>
                  <a:pt x="7750403" y="19723"/>
                </a:moveTo>
                <a:lnTo>
                  <a:pt x="7749172" y="13411"/>
                </a:lnTo>
                <a:lnTo>
                  <a:pt x="7746251" y="11404"/>
                </a:lnTo>
                <a:lnTo>
                  <a:pt x="7743012" y="12026"/>
                </a:lnTo>
                <a:lnTo>
                  <a:pt x="7739939" y="12649"/>
                </a:lnTo>
                <a:lnTo>
                  <a:pt x="7737932" y="15582"/>
                </a:lnTo>
                <a:lnTo>
                  <a:pt x="7738554" y="18821"/>
                </a:lnTo>
                <a:lnTo>
                  <a:pt x="7739012" y="21577"/>
                </a:lnTo>
                <a:lnTo>
                  <a:pt x="7741475" y="23431"/>
                </a:lnTo>
                <a:lnTo>
                  <a:pt x="7744866" y="23431"/>
                </a:lnTo>
                <a:lnTo>
                  <a:pt x="7745171" y="23291"/>
                </a:lnTo>
                <a:lnTo>
                  <a:pt x="7748397" y="22809"/>
                </a:lnTo>
                <a:lnTo>
                  <a:pt x="7750403" y="19723"/>
                </a:lnTo>
                <a:close/>
              </a:path>
              <a:path w="10356215" h="2386329" extrusionOk="0">
                <a:moveTo>
                  <a:pt x="7781658" y="1354772"/>
                </a:moveTo>
                <a:lnTo>
                  <a:pt x="7779499" y="1351864"/>
                </a:lnTo>
                <a:lnTo>
                  <a:pt x="7776426" y="1351381"/>
                </a:lnTo>
                <a:lnTo>
                  <a:pt x="7773187" y="1350924"/>
                </a:lnTo>
                <a:lnTo>
                  <a:pt x="7770266" y="1353096"/>
                </a:lnTo>
                <a:lnTo>
                  <a:pt x="7769339" y="1359408"/>
                </a:lnTo>
                <a:lnTo>
                  <a:pt x="7771651" y="1362329"/>
                </a:lnTo>
                <a:lnTo>
                  <a:pt x="7774724" y="1362786"/>
                </a:lnTo>
                <a:lnTo>
                  <a:pt x="7778420" y="1362786"/>
                </a:lnTo>
                <a:lnTo>
                  <a:pt x="7780883" y="1360805"/>
                </a:lnTo>
                <a:lnTo>
                  <a:pt x="7781341" y="1357858"/>
                </a:lnTo>
                <a:lnTo>
                  <a:pt x="7781658" y="1354772"/>
                </a:lnTo>
                <a:close/>
              </a:path>
              <a:path w="10356215" h="2386329" extrusionOk="0">
                <a:moveTo>
                  <a:pt x="7784427" y="14490"/>
                </a:moveTo>
                <a:lnTo>
                  <a:pt x="7783957" y="11252"/>
                </a:lnTo>
                <a:lnTo>
                  <a:pt x="7783652" y="8166"/>
                </a:lnTo>
                <a:lnTo>
                  <a:pt x="7780731" y="5854"/>
                </a:lnTo>
                <a:lnTo>
                  <a:pt x="7774419" y="6781"/>
                </a:lnTo>
                <a:lnTo>
                  <a:pt x="7772108" y="9715"/>
                </a:lnTo>
                <a:lnTo>
                  <a:pt x="7773035" y="15722"/>
                </a:lnTo>
                <a:lnTo>
                  <a:pt x="7775499" y="17881"/>
                </a:lnTo>
                <a:lnTo>
                  <a:pt x="7779042" y="17881"/>
                </a:lnTo>
                <a:lnTo>
                  <a:pt x="7782268" y="17411"/>
                </a:lnTo>
                <a:lnTo>
                  <a:pt x="7784427" y="14490"/>
                </a:lnTo>
                <a:close/>
              </a:path>
              <a:path w="10356215" h="2386329" extrusionOk="0">
                <a:moveTo>
                  <a:pt x="7815986" y="1358315"/>
                </a:moveTo>
                <a:lnTo>
                  <a:pt x="7813675" y="1355559"/>
                </a:lnTo>
                <a:lnTo>
                  <a:pt x="7807363" y="1354950"/>
                </a:lnTo>
                <a:lnTo>
                  <a:pt x="7804442" y="1357414"/>
                </a:lnTo>
                <a:lnTo>
                  <a:pt x="7804124" y="1360474"/>
                </a:lnTo>
                <a:lnTo>
                  <a:pt x="7803972" y="1363713"/>
                </a:lnTo>
                <a:lnTo>
                  <a:pt x="7806283" y="1366507"/>
                </a:lnTo>
                <a:lnTo>
                  <a:pt x="7809522" y="1366799"/>
                </a:lnTo>
                <a:lnTo>
                  <a:pt x="7812900" y="1366799"/>
                </a:lnTo>
                <a:lnTo>
                  <a:pt x="7815364" y="1364653"/>
                </a:lnTo>
                <a:lnTo>
                  <a:pt x="7815986" y="1358315"/>
                </a:lnTo>
                <a:close/>
              </a:path>
              <a:path w="10356215" h="2386329" extrusionOk="0">
                <a:moveTo>
                  <a:pt x="7818755" y="10947"/>
                </a:moveTo>
                <a:lnTo>
                  <a:pt x="7818133" y="4635"/>
                </a:lnTo>
                <a:lnTo>
                  <a:pt x="7815364" y="2311"/>
                </a:lnTo>
                <a:lnTo>
                  <a:pt x="7812291" y="2463"/>
                </a:lnTo>
                <a:lnTo>
                  <a:pt x="7809052" y="2781"/>
                </a:lnTo>
                <a:lnTo>
                  <a:pt x="7806741" y="5562"/>
                </a:lnTo>
                <a:lnTo>
                  <a:pt x="7807058" y="8801"/>
                </a:lnTo>
                <a:lnTo>
                  <a:pt x="7807211" y="11734"/>
                </a:lnTo>
                <a:lnTo>
                  <a:pt x="7809827" y="14020"/>
                </a:lnTo>
                <a:lnTo>
                  <a:pt x="7813218" y="14020"/>
                </a:lnTo>
                <a:lnTo>
                  <a:pt x="7816443" y="13716"/>
                </a:lnTo>
                <a:lnTo>
                  <a:pt x="7818755" y="10947"/>
                </a:lnTo>
                <a:close/>
              </a:path>
              <a:path w="10356215" h="2386329" extrusionOk="0">
                <a:moveTo>
                  <a:pt x="7850467" y="1360322"/>
                </a:moveTo>
                <a:lnTo>
                  <a:pt x="7848003" y="1357566"/>
                </a:lnTo>
                <a:lnTo>
                  <a:pt x="7844764" y="1357566"/>
                </a:lnTo>
                <a:lnTo>
                  <a:pt x="7841539" y="1357414"/>
                </a:lnTo>
                <a:lnTo>
                  <a:pt x="7838922" y="1359865"/>
                </a:lnTo>
                <a:lnTo>
                  <a:pt x="7838618" y="1366177"/>
                </a:lnTo>
                <a:lnTo>
                  <a:pt x="7841069" y="1368793"/>
                </a:lnTo>
                <a:lnTo>
                  <a:pt x="7844307" y="1368971"/>
                </a:lnTo>
                <a:lnTo>
                  <a:pt x="7847546" y="1368971"/>
                </a:lnTo>
                <a:lnTo>
                  <a:pt x="7850162" y="1366634"/>
                </a:lnTo>
                <a:lnTo>
                  <a:pt x="7850467" y="1360322"/>
                </a:lnTo>
                <a:close/>
              </a:path>
              <a:path w="10356215" h="2386329" extrusionOk="0">
                <a:moveTo>
                  <a:pt x="7853235" y="9245"/>
                </a:moveTo>
                <a:lnTo>
                  <a:pt x="7852931" y="2781"/>
                </a:lnTo>
                <a:lnTo>
                  <a:pt x="7850314" y="304"/>
                </a:lnTo>
                <a:lnTo>
                  <a:pt x="7847076" y="469"/>
                </a:lnTo>
                <a:lnTo>
                  <a:pt x="7843850" y="469"/>
                </a:lnTo>
                <a:lnTo>
                  <a:pt x="7841386" y="3238"/>
                </a:lnTo>
                <a:lnTo>
                  <a:pt x="7841691" y="9563"/>
                </a:lnTo>
                <a:lnTo>
                  <a:pt x="7844155" y="12026"/>
                </a:lnTo>
                <a:lnTo>
                  <a:pt x="7847546" y="12026"/>
                </a:lnTo>
                <a:lnTo>
                  <a:pt x="7850619" y="11861"/>
                </a:lnTo>
                <a:lnTo>
                  <a:pt x="7853235" y="9245"/>
                </a:lnTo>
                <a:close/>
              </a:path>
              <a:path w="10356215" h="2386329" extrusionOk="0">
                <a:moveTo>
                  <a:pt x="7884947" y="1360474"/>
                </a:moveTo>
                <a:lnTo>
                  <a:pt x="7882331" y="1357858"/>
                </a:lnTo>
                <a:lnTo>
                  <a:pt x="7879093" y="1358011"/>
                </a:lnTo>
                <a:lnTo>
                  <a:pt x="7875867" y="1358011"/>
                </a:lnTo>
                <a:lnTo>
                  <a:pt x="7873403" y="1360639"/>
                </a:lnTo>
                <a:lnTo>
                  <a:pt x="7873403" y="1366951"/>
                </a:lnTo>
                <a:lnTo>
                  <a:pt x="7876019" y="1369568"/>
                </a:lnTo>
                <a:lnTo>
                  <a:pt x="7879258" y="1369568"/>
                </a:lnTo>
                <a:lnTo>
                  <a:pt x="7882331" y="1369415"/>
                </a:lnTo>
                <a:lnTo>
                  <a:pt x="7884947" y="1366799"/>
                </a:lnTo>
                <a:lnTo>
                  <a:pt x="7884947" y="1360474"/>
                </a:lnTo>
                <a:close/>
              </a:path>
              <a:path w="10356215" h="2386329" extrusionOk="0">
                <a:moveTo>
                  <a:pt x="7887716" y="2781"/>
                </a:moveTo>
                <a:lnTo>
                  <a:pt x="7885252" y="177"/>
                </a:lnTo>
                <a:lnTo>
                  <a:pt x="7882026" y="177"/>
                </a:lnTo>
                <a:lnTo>
                  <a:pt x="7882026" y="0"/>
                </a:lnTo>
                <a:lnTo>
                  <a:pt x="7878788" y="0"/>
                </a:lnTo>
                <a:lnTo>
                  <a:pt x="7876172" y="2616"/>
                </a:lnTo>
                <a:lnTo>
                  <a:pt x="7876159" y="6007"/>
                </a:lnTo>
                <a:lnTo>
                  <a:pt x="7876019" y="8940"/>
                </a:lnTo>
                <a:lnTo>
                  <a:pt x="7878635" y="11557"/>
                </a:lnTo>
                <a:lnTo>
                  <a:pt x="7881874" y="11734"/>
                </a:lnTo>
                <a:lnTo>
                  <a:pt x="7881874" y="11557"/>
                </a:lnTo>
                <a:lnTo>
                  <a:pt x="7884947" y="11734"/>
                </a:lnTo>
                <a:lnTo>
                  <a:pt x="7885125" y="11557"/>
                </a:lnTo>
                <a:lnTo>
                  <a:pt x="7887563" y="9105"/>
                </a:lnTo>
                <a:lnTo>
                  <a:pt x="7887716" y="6007"/>
                </a:lnTo>
                <a:lnTo>
                  <a:pt x="7887716" y="2781"/>
                </a:lnTo>
                <a:close/>
              </a:path>
              <a:path w="10356215" h="2386329" extrusionOk="0">
                <a:moveTo>
                  <a:pt x="7919733" y="1365262"/>
                </a:moveTo>
                <a:lnTo>
                  <a:pt x="7919428" y="1362036"/>
                </a:lnTo>
                <a:lnTo>
                  <a:pt x="7919275" y="1358938"/>
                </a:lnTo>
                <a:lnTo>
                  <a:pt x="7916507" y="1356474"/>
                </a:lnTo>
                <a:lnTo>
                  <a:pt x="7913421" y="1356791"/>
                </a:lnTo>
                <a:lnTo>
                  <a:pt x="7910195" y="1356944"/>
                </a:lnTo>
                <a:lnTo>
                  <a:pt x="7907731" y="1359573"/>
                </a:lnTo>
                <a:lnTo>
                  <a:pt x="7908036" y="1362786"/>
                </a:lnTo>
                <a:lnTo>
                  <a:pt x="7908188" y="1365885"/>
                </a:lnTo>
                <a:lnTo>
                  <a:pt x="7910652" y="1368183"/>
                </a:lnTo>
                <a:lnTo>
                  <a:pt x="7914043" y="1368183"/>
                </a:lnTo>
                <a:lnTo>
                  <a:pt x="7917269" y="1368031"/>
                </a:lnTo>
                <a:lnTo>
                  <a:pt x="7919733" y="1365262"/>
                </a:lnTo>
                <a:close/>
              </a:path>
              <a:path w="10356215" h="2386329" extrusionOk="0">
                <a:moveTo>
                  <a:pt x="7922514" y="4470"/>
                </a:moveTo>
                <a:lnTo>
                  <a:pt x="7920050" y="1714"/>
                </a:lnTo>
                <a:lnTo>
                  <a:pt x="7916964" y="1549"/>
                </a:lnTo>
                <a:lnTo>
                  <a:pt x="7913738" y="1231"/>
                </a:lnTo>
                <a:lnTo>
                  <a:pt x="7910957" y="3695"/>
                </a:lnTo>
                <a:lnTo>
                  <a:pt x="7910804" y="6946"/>
                </a:lnTo>
                <a:lnTo>
                  <a:pt x="7910500" y="10020"/>
                </a:lnTo>
                <a:lnTo>
                  <a:pt x="7912963" y="12788"/>
                </a:lnTo>
                <a:lnTo>
                  <a:pt x="7916202" y="13106"/>
                </a:lnTo>
                <a:lnTo>
                  <a:pt x="7919580" y="13106"/>
                </a:lnTo>
                <a:lnTo>
                  <a:pt x="7922044" y="10807"/>
                </a:lnTo>
                <a:lnTo>
                  <a:pt x="7922349" y="7708"/>
                </a:lnTo>
                <a:lnTo>
                  <a:pt x="7922514" y="4470"/>
                </a:lnTo>
                <a:close/>
              </a:path>
              <a:path w="10356215" h="2386329" extrusionOk="0">
                <a:moveTo>
                  <a:pt x="7954378" y="1362036"/>
                </a:moveTo>
                <a:lnTo>
                  <a:pt x="7953908" y="1358798"/>
                </a:lnTo>
                <a:lnTo>
                  <a:pt x="7953603" y="1355559"/>
                </a:lnTo>
                <a:lnTo>
                  <a:pt x="7950682" y="1353388"/>
                </a:lnTo>
                <a:lnTo>
                  <a:pt x="7944371" y="1354010"/>
                </a:lnTo>
                <a:lnTo>
                  <a:pt x="7942059" y="1356944"/>
                </a:lnTo>
                <a:lnTo>
                  <a:pt x="7942516" y="1360182"/>
                </a:lnTo>
                <a:lnTo>
                  <a:pt x="7942834" y="1363091"/>
                </a:lnTo>
                <a:lnTo>
                  <a:pt x="7945298" y="1365262"/>
                </a:lnTo>
                <a:lnTo>
                  <a:pt x="7948828" y="1365262"/>
                </a:lnTo>
                <a:lnTo>
                  <a:pt x="7952067" y="1364792"/>
                </a:lnTo>
                <a:lnTo>
                  <a:pt x="7954378" y="1362036"/>
                </a:lnTo>
                <a:close/>
              </a:path>
              <a:path w="10356215" h="2386329" extrusionOk="0">
                <a:moveTo>
                  <a:pt x="7957147" y="8013"/>
                </a:moveTo>
                <a:lnTo>
                  <a:pt x="7954835" y="5092"/>
                </a:lnTo>
                <a:lnTo>
                  <a:pt x="7951597" y="4775"/>
                </a:lnTo>
                <a:lnTo>
                  <a:pt x="7951597" y="4635"/>
                </a:lnTo>
                <a:lnTo>
                  <a:pt x="7948523" y="4318"/>
                </a:lnTo>
                <a:lnTo>
                  <a:pt x="7945602" y="6629"/>
                </a:lnTo>
                <a:lnTo>
                  <a:pt x="7945298" y="9715"/>
                </a:lnTo>
                <a:lnTo>
                  <a:pt x="7944828" y="12966"/>
                </a:lnTo>
                <a:lnTo>
                  <a:pt x="7947139" y="15722"/>
                </a:lnTo>
                <a:lnTo>
                  <a:pt x="7950378" y="16192"/>
                </a:lnTo>
                <a:lnTo>
                  <a:pt x="7953908" y="16192"/>
                </a:lnTo>
                <a:lnTo>
                  <a:pt x="7956372" y="14020"/>
                </a:lnTo>
                <a:lnTo>
                  <a:pt x="7956677" y="11112"/>
                </a:lnTo>
                <a:lnTo>
                  <a:pt x="7957147" y="8013"/>
                </a:lnTo>
                <a:close/>
              </a:path>
              <a:path w="10356215" h="2386329" extrusionOk="0">
                <a:moveTo>
                  <a:pt x="7988706" y="1356944"/>
                </a:moveTo>
                <a:lnTo>
                  <a:pt x="7988236" y="1353705"/>
                </a:lnTo>
                <a:lnTo>
                  <a:pt x="7987627" y="1350606"/>
                </a:lnTo>
                <a:lnTo>
                  <a:pt x="7984706" y="1348473"/>
                </a:lnTo>
                <a:lnTo>
                  <a:pt x="7981620" y="1348917"/>
                </a:lnTo>
                <a:lnTo>
                  <a:pt x="7978394" y="1349540"/>
                </a:lnTo>
                <a:lnTo>
                  <a:pt x="7976235" y="1352473"/>
                </a:lnTo>
                <a:lnTo>
                  <a:pt x="7976844" y="1355559"/>
                </a:lnTo>
                <a:lnTo>
                  <a:pt x="7977314" y="1358468"/>
                </a:lnTo>
                <a:lnTo>
                  <a:pt x="7979778" y="1360474"/>
                </a:lnTo>
                <a:lnTo>
                  <a:pt x="7983156" y="1360474"/>
                </a:lnTo>
                <a:lnTo>
                  <a:pt x="7983474" y="1360322"/>
                </a:lnTo>
                <a:lnTo>
                  <a:pt x="7986547" y="1359865"/>
                </a:lnTo>
                <a:lnTo>
                  <a:pt x="7988706" y="1356944"/>
                </a:lnTo>
                <a:close/>
              </a:path>
              <a:path w="10356215" h="2386329" extrusionOk="0">
                <a:moveTo>
                  <a:pt x="7991475" y="13106"/>
                </a:moveTo>
                <a:lnTo>
                  <a:pt x="7989316" y="10172"/>
                </a:lnTo>
                <a:lnTo>
                  <a:pt x="7986242" y="9715"/>
                </a:lnTo>
                <a:lnTo>
                  <a:pt x="7983004" y="9105"/>
                </a:lnTo>
                <a:lnTo>
                  <a:pt x="7980083" y="11252"/>
                </a:lnTo>
                <a:lnTo>
                  <a:pt x="7979626" y="14338"/>
                </a:lnTo>
                <a:lnTo>
                  <a:pt x="7979003" y="17576"/>
                </a:lnTo>
                <a:lnTo>
                  <a:pt x="7981162" y="20497"/>
                </a:lnTo>
                <a:lnTo>
                  <a:pt x="7984236" y="20980"/>
                </a:lnTo>
                <a:lnTo>
                  <a:pt x="7984706" y="21120"/>
                </a:lnTo>
                <a:lnTo>
                  <a:pt x="7988084" y="21120"/>
                </a:lnTo>
                <a:lnTo>
                  <a:pt x="7990548" y="19113"/>
                </a:lnTo>
                <a:lnTo>
                  <a:pt x="7991018" y="16332"/>
                </a:lnTo>
                <a:lnTo>
                  <a:pt x="7991475" y="13106"/>
                </a:lnTo>
                <a:close/>
              </a:path>
              <a:path w="10356215" h="2386329" extrusionOk="0">
                <a:moveTo>
                  <a:pt x="8022882" y="1349997"/>
                </a:moveTo>
                <a:lnTo>
                  <a:pt x="8022107" y="1346911"/>
                </a:lnTo>
                <a:lnTo>
                  <a:pt x="8021498" y="1343837"/>
                </a:lnTo>
                <a:lnTo>
                  <a:pt x="8018412" y="1341831"/>
                </a:lnTo>
                <a:lnTo>
                  <a:pt x="8015338" y="1342440"/>
                </a:lnTo>
                <a:lnTo>
                  <a:pt x="8012100" y="1343215"/>
                </a:lnTo>
                <a:lnTo>
                  <a:pt x="8010258" y="1346301"/>
                </a:lnTo>
                <a:lnTo>
                  <a:pt x="8010868" y="1349375"/>
                </a:lnTo>
                <a:lnTo>
                  <a:pt x="8011490" y="1352003"/>
                </a:lnTo>
                <a:lnTo>
                  <a:pt x="8013789" y="1354010"/>
                </a:lnTo>
                <a:lnTo>
                  <a:pt x="8016875" y="1354010"/>
                </a:lnTo>
                <a:lnTo>
                  <a:pt x="8017332" y="1353845"/>
                </a:lnTo>
                <a:lnTo>
                  <a:pt x="8017802" y="1353845"/>
                </a:lnTo>
                <a:lnTo>
                  <a:pt x="8020875" y="1353096"/>
                </a:lnTo>
                <a:lnTo>
                  <a:pt x="8022882" y="1349997"/>
                </a:lnTo>
                <a:close/>
              </a:path>
              <a:path w="10356215" h="2386329" extrusionOk="0">
                <a:moveTo>
                  <a:pt x="8025498" y="20193"/>
                </a:moveTo>
                <a:lnTo>
                  <a:pt x="8023644" y="17119"/>
                </a:lnTo>
                <a:lnTo>
                  <a:pt x="8020571" y="16332"/>
                </a:lnTo>
                <a:lnTo>
                  <a:pt x="8017332" y="15722"/>
                </a:lnTo>
                <a:lnTo>
                  <a:pt x="8014259" y="17576"/>
                </a:lnTo>
                <a:lnTo>
                  <a:pt x="8013636" y="20802"/>
                </a:lnTo>
                <a:lnTo>
                  <a:pt x="8012874" y="23901"/>
                </a:lnTo>
                <a:lnTo>
                  <a:pt x="8014868" y="26974"/>
                </a:lnTo>
                <a:lnTo>
                  <a:pt x="8017954" y="27584"/>
                </a:lnTo>
                <a:lnTo>
                  <a:pt x="8018412" y="27762"/>
                </a:lnTo>
                <a:lnTo>
                  <a:pt x="8021802" y="27762"/>
                </a:lnTo>
                <a:lnTo>
                  <a:pt x="8024266" y="25895"/>
                </a:lnTo>
                <a:lnTo>
                  <a:pt x="8024876" y="23291"/>
                </a:lnTo>
                <a:lnTo>
                  <a:pt x="8025498" y="20193"/>
                </a:lnTo>
                <a:close/>
              </a:path>
              <a:path w="10356215" h="2386329" extrusionOk="0">
                <a:moveTo>
                  <a:pt x="8056588" y="1341386"/>
                </a:moveTo>
                <a:lnTo>
                  <a:pt x="8055635" y="1338300"/>
                </a:lnTo>
                <a:lnTo>
                  <a:pt x="8054899" y="1335201"/>
                </a:lnTo>
                <a:lnTo>
                  <a:pt x="8051660" y="1333512"/>
                </a:lnTo>
                <a:lnTo>
                  <a:pt x="8048587" y="1334300"/>
                </a:lnTo>
                <a:lnTo>
                  <a:pt x="8045501" y="1335201"/>
                </a:lnTo>
                <a:lnTo>
                  <a:pt x="8043812" y="1338300"/>
                </a:lnTo>
                <a:lnTo>
                  <a:pt x="8044586" y="1341386"/>
                </a:lnTo>
                <a:lnTo>
                  <a:pt x="8045196" y="1344002"/>
                </a:lnTo>
                <a:lnTo>
                  <a:pt x="8047660" y="1345679"/>
                </a:lnTo>
                <a:lnTo>
                  <a:pt x="8050581" y="1345679"/>
                </a:lnTo>
                <a:lnTo>
                  <a:pt x="8051203" y="1345526"/>
                </a:lnTo>
                <a:lnTo>
                  <a:pt x="8051660" y="1345387"/>
                </a:lnTo>
                <a:lnTo>
                  <a:pt x="8051660" y="1345526"/>
                </a:lnTo>
                <a:lnTo>
                  <a:pt x="8052130" y="1345387"/>
                </a:lnTo>
                <a:lnTo>
                  <a:pt x="8054746" y="1344612"/>
                </a:lnTo>
                <a:lnTo>
                  <a:pt x="8056588" y="1341386"/>
                </a:lnTo>
                <a:close/>
              </a:path>
              <a:path w="10356215" h="2386329" extrusionOk="0">
                <a:moveTo>
                  <a:pt x="8059204" y="28816"/>
                </a:moveTo>
                <a:lnTo>
                  <a:pt x="8057362" y="25742"/>
                </a:lnTo>
                <a:lnTo>
                  <a:pt x="8054429" y="24828"/>
                </a:lnTo>
                <a:lnTo>
                  <a:pt x="8051355" y="24041"/>
                </a:lnTo>
                <a:lnTo>
                  <a:pt x="8048117" y="25742"/>
                </a:lnTo>
                <a:lnTo>
                  <a:pt x="8047202" y="28816"/>
                </a:lnTo>
                <a:lnTo>
                  <a:pt x="8046428" y="31915"/>
                </a:lnTo>
                <a:lnTo>
                  <a:pt x="8048117" y="35140"/>
                </a:lnTo>
                <a:lnTo>
                  <a:pt x="8051355" y="35915"/>
                </a:lnTo>
                <a:lnTo>
                  <a:pt x="8051813" y="36080"/>
                </a:lnTo>
                <a:lnTo>
                  <a:pt x="8052282" y="36220"/>
                </a:lnTo>
                <a:lnTo>
                  <a:pt x="8055356" y="36220"/>
                </a:lnTo>
                <a:lnTo>
                  <a:pt x="8057667" y="34518"/>
                </a:lnTo>
                <a:lnTo>
                  <a:pt x="8058442" y="31915"/>
                </a:lnTo>
                <a:lnTo>
                  <a:pt x="8059204" y="28816"/>
                </a:lnTo>
                <a:close/>
              </a:path>
              <a:path w="10356215" h="2386329" extrusionOk="0">
                <a:moveTo>
                  <a:pt x="8089836" y="1331036"/>
                </a:moveTo>
                <a:lnTo>
                  <a:pt x="8088757" y="1328115"/>
                </a:lnTo>
                <a:lnTo>
                  <a:pt x="8087842" y="1325029"/>
                </a:lnTo>
                <a:lnTo>
                  <a:pt x="8084604" y="1323340"/>
                </a:lnTo>
                <a:lnTo>
                  <a:pt x="8081531" y="1324419"/>
                </a:lnTo>
                <a:lnTo>
                  <a:pt x="8078444" y="1325359"/>
                </a:lnTo>
                <a:lnTo>
                  <a:pt x="8076755" y="1328750"/>
                </a:lnTo>
                <a:lnTo>
                  <a:pt x="8077835" y="1331658"/>
                </a:lnTo>
                <a:lnTo>
                  <a:pt x="8078597" y="1334122"/>
                </a:lnTo>
                <a:lnTo>
                  <a:pt x="8080908" y="1335684"/>
                </a:lnTo>
                <a:lnTo>
                  <a:pt x="8083842" y="1335684"/>
                </a:lnTo>
                <a:lnTo>
                  <a:pt x="8084452" y="1335506"/>
                </a:lnTo>
                <a:lnTo>
                  <a:pt x="8085074" y="1335354"/>
                </a:lnTo>
                <a:lnTo>
                  <a:pt x="8088147" y="1334452"/>
                </a:lnTo>
                <a:lnTo>
                  <a:pt x="8089836" y="1331036"/>
                </a:lnTo>
                <a:close/>
              </a:path>
              <a:path w="10356215" h="2386329" extrusionOk="0">
                <a:moveTo>
                  <a:pt x="8092453" y="39319"/>
                </a:moveTo>
                <a:lnTo>
                  <a:pt x="8090763" y="36080"/>
                </a:lnTo>
                <a:lnTo>
                  <a:pt x="8087842" y="34988"/>
                </a:lnTo>
                <a:lnTo>
                  <a:pt x="8084756" y="34061"/>
                </a:lnTo>
                <a:lnTo>
                  <a:pt x="8081531" y="35598"/>
                </a:lnTo>
                <a:lnTo>
                  <a:pt x="8080451" y="38696"/>
                </a:lnTo>
                <a:lnTo>
                  <a:pt x="8079524" y="41770"/>
                </a:lnTo>
                <a:lnTo>
                  <a:pt x="8081073" y="45008"/>
                </a:lnTo>
                <a:lnTo>
                  <a:pt x="8084147" y="45923"/>
                </a:lnTo>
                <a:lnTo>
                  <a:pt x="8084756" y="46240"/>
                </a:lnTo>
                <a:lnTo>
                  <a:pt x="8088300" y="46240"/>
                </a:lnTo>
                <a:lnTo>
                  <a:pt x="8090611" y="44691"/>
                </a:lnTo>
                <a:lnTo>
                  <a:pt x="8091386" y="42379"/>
                </a:lnTo>
                <a:lnTo>
                  <a:pt x="8092453" y="39319"/>
                </a:lnTo>
                <a:close/>
              </a:path>
              <a:path w="10356215" h="2386329" extrusionOk="0">
                <a:moveTo>
                  <a:pt x="8122475" y="1319034"/>
                </a:moveTo>
                <a:lnTo>
                  <a:pt x="8121396" y="1316088"/>
                </a:lnTo>
                <a:lnTo>
                  <a:pt x="8120164" y="1313180"/>
                </a:lnTo>
                <a:lnTo>
                  <a:pt x="8116786" y="1311617"/>
                </a:lnTo>
                <a:lnTo>
                  <a:pt x="8113852" y="1312862"/>
                </a:lnTo>
                <a:lnTo>
                  <a:pt x="8110931" y="1313954"/>
                </a:lnTo>
                <a:lnTo>
                  <a:pt x="8109394" y="1317332"/>
                </a:lnTo>
                <a:lnTo>
                  <a:pt x="8110626" y="1320266"/>
                </a:lnTo>
                <a:lnTo>
                  <a:pt x="8111541" y="1322565"/>
                </a:lnTo>
                <a:lnTo>
                  <a:pt x="8113700" y="1323949"/>
                </a:lnTo>
                <a:lnTo>
                  <a:pt x="8116621" y="1323949"/>
                </a:lnTo>
                <a:lnTo>
                  <a:pt x="8117395" y="1323797"/>
                </a:lnTo>
                <a:lnTo>
                  <a:pt x="8118018" y="1323644"/>
                </a:lnTo>
                <a:lnTo>
                  <a:pt x="8121091" y="1322412"/>
                </a:lnTo>
                <a:lnTo>
                  <a:pt x="8122475" y="1319034"/>
                </a:lnTo>
                <a:close/>
              </a:path>
              <a:path w="10356215" h="2386329" extrusionOk="0">
                <a:moveTo>
                  <a:pt x="8125092" y="51485"/>
                </a:moveTo>
                <a:lnTo>
                  <a:pt x="8123555" y="48082"/>
                </a:lnTo>
                <a:lnTo>
                  <a:pt x="8120634" y="47015"/>
                </a:lnTo>
                <a:lnTo>
                  <a:pt x="8117548" y="45783"/>
                </a:lnTo>
                <a:lnTo>
                  <a:pt x="8114322" y="47332"/>
                </a:lnTo>
                <a:lnTo>
                  <a:pt x="8113090" y="50253"/>
                </a:lnTo>
                <a:lnTo>
                  <a:pt x="8112011" y="53187"/>
                </a:lnTo>
                <a:lnTo>
                  <a:pt x="8113395" y="56565"/>
                </a:lnTo>
                <a:lnTo>
                  <a:pt x="8116468" y="57645"/>
                </a:lnTo>
                <a:lnTo>
                  <a:pt x="8117091" y="57962"/>
                </a:lnTo>
                <a:lnTo>
                  <a:pt x="8117853" y="58102"/>
                </a:lnTo>
                <a:lnTo>
                  <a:pt x="8120786" y="58102"/>
                </a:lnTo>
                <a:lnTo>
                  <a:pt x="8122933" y="56718"/>
                </a:lnTo>
                <a:lnTo>
                  <a:pt x="8123860" y="54406"/>
                </a:lnTo>
                <a:lnTo>
                  <a:pt x="8125092" y="51485"/>
                </a:lnTo>
                <a:close/>
              </a:path>
              <a:path w="10356215" h="2386329" extrusionOk="0">
                <a:moveTo>
                  <a:pt x="8154492" y="1305306"/>
                </a:moveTo>
                <a:lnTo>
                  <a:pt x="8153260" y="1302537"/>
                </a:lnTo>
                <a:lnTo>
                  <a:pt x="8152028" y="1299616"/>
                </a:lnTo>
                <a:lnTo>
                  <a:pt x="8148498" y="1298219"/>
                </a:lnTo>
                <a:lnTo>
                  <a:pt x="8145716" y="1299616"/>
                </a:lnTo>
                <a:lnTo>
                  <a:pt x="8142795" y="1300835"/>
                </a:lnTo>
                <a:lnTo>
                  <a:pt x="8141411" y="1304239"/>
                </a:lnTo>
                <a:lnTo>
                  <a:pt x="8142795" y="1307160"/>
                </a:lnTo>
                <a:lnTo>
                  <a:pt x="8143722" y="1309331"/>
                </a:lnTo>
                <a:lnTo>
                  <a:pt x="8145716" y="1310563"/>
                </a:lnTo>
                <a:lnTo>
                  <a:pt x="8148802" y="1310563"/>
                </a:lnTo>
                <a:lnTo>
                  <a:pt x="8149564" y="1310386"/>
                </a:lnTo>
                <a:lnTo>
                  <a:pt x="8150339" y="1310093"/>
                </a:lnTo>
                <a:lnTo>
                  <a:pt x="8153260" y="1308849"/>
                </a:lnTo>
                <a:lnTo>
                  <a:pt x="8154492" y="1305306"/>
                </a:lnTo>
                <a:close/>
              </a:path>
              <a:path w="10356215" h="2386329" extrusionOk="0">
                <a:moveTo>
                  <a:pt x="8156956" y="65189"/>
                </a:moveTo>
                <a:lnTo>
                  <a:pt x="8155572" y="61810"/>
                </a:lnTo>
                <a:lnTo>
                  <a:pt x="8152651" y="60566"/>
                </a:lnTo>
                <a:lnTo>
                  <a:pt x="8149882" y="59194"/>
                </a:lnTo>
                <a:lnTo>
                  <a:pt x="8146339" y="60413"/>
                </a:lnTo>
                <a:lnTo>
                  <a:pt x="8145107" y="63360"/>
                </a:lnTo>
                <a:lnTo>
                  <a:pt x="8143722" y="66281"/>
                </a:lnTo>
                <a:lnTo>
                  <a:pt x="8145107" y="69659"/>
                </a:lnTo>
                <a:lnTo>
                  <a:pt x="8147875" y="71056"/>
                </a:lnTo>
                <a:lnTo>
                  <a:pt x="8148650" y="71361"/>
                </a:lnTo>
                <a:lnTo>
                  <a:pt x="8149564" y="71513"/>
                </a:lnTo>
                <a:lnTo>
                  <a:pt x="8152498" y="71513"/>
                </a:lnTo>
                <a:lnTo>
                  <a:pt x="8154644" y="70269"/>
                </a:lnTo>
                <a:lnTo>
                  <a:pt x="8155572" y="68122"/>
                </a:lnTo>
                <a:lnTo>
                  <a:pt x="8156956" y="65189"/>
                </a:lnTo>
                <a:close/>
              </a:path>
              <a:path w="10356215" h="2386329" extrusionOk="0">
                <a:moveTo>
                  <a:pt x="8185899" y="1290066"/>
                </a:moveTo>
                <a:lnTo>
                  <a:pt x="8184362" y="1287272"/>
                </a:lnTo>
                <a:lnTo>
                  <a:pt x="8182978" y="1284363"/>
                </a:lnTo>
                <a:lnTo>
                  <a:pt x="8179435" y="1283271"/>
                </a:lnTo>
                <a:lnTo>
                  <a:pt x="8176666" y="1284655"/>
                </a:lnTo>
                <a:lnTo>
                  <a:pt x="8173733" y="1286205"/>
                </a:lnTo>
                <a:lnTo>
                  <a:pt x="8172666" y="1289583"/>
                </a:lnTo>
                <a:lnTo>
                  <a:pt x="8174202" y="1292517"/>
                </a:lnTo>
                <a:lnTo>
                  <a:pt x="8175117" y="1294536"/>
                </a:lnTo>
                <a:lnTo>
                  <a:pt x="8177123" y="1295590"/>
                </a:lnTo>
                <a:lnTo>
                  <a:pt x="8180197" y="1295590"/>
                </a:lnTo>
                <a:lnTo>
                  <a:pt x="8181124" y="1295438"/>
                </a:lnTo>
                <a:lnTo>
                  <a:pt x="8181899" y="1294980"/>
                </a:lnTo>
                <a:lnTo>
                  <a:pt x="8184820" y="1293596"/>
                </a:lnTo>
                <a:lnTo>
                  <a:pt x="8185899" y="1290066"/>
                </a:lnTo>
                <a:close/>
              </a:path>
              <a:path w="10356215" h="2386329" extrusionOk="0">
                <a:moveTo>
                  <a:pt x="8188058" y="80606"/>
                </a:moveTo>
                <a:lnTo>
                  <a:pt x="8186979" y="77063"/>
                </a:lnTo>
                <a:lnTo>
                  <a:pt x="8184058" y="75666"/>
                </a:lnTo>
                <a:lnTo>
                  <a:pt x="8181276" y="74295"/>
                </a:lnTo>
                <a:lnTo>
                  <a:pt x="8177746" y="75361"/>
                </a:lnTo>
                <a:lnTo>
                  <a:pt x="8176349" y="78155"/>
                </a:lnTo>
                <a:lnTo>
                  <a:pt x="8174812" y="81076"/>
                </a:lnTo>
                <a:lnTo>
                  <a:pt x="8175892" y="84455"/>
                </a:lnTo>
                <a:lnTo>
                  <a:pt x="8178813" y="85991"/>
                </a:lnTo>
                <a:lnTo>
                  <a:pt x="8179587" y="86474"/>
                </a:lnTo>
                <a:lnTo>
                  <a:pt x="8180514" y="86614"/>
                </a:lnTo>
                <a:lnTo>
                  <a:pt x="8183588" y="86614"/>
                </a:lnTo>
                <a:lnTo>
                  <a:pt x="8185594" y="85547"/>
                </a:lnTo>
                <a:lnTo>
                  <a:pt x="8186674" y="83527"/>
                </a:lnTo>
                <a:lnTo>
                  <a:pt x="8188058" y="80606"/>
                </a:lnTo>
                <a:close/>
              </a:path>
              <a:path w="10356215" h="2386329" extrusionOk="0">
                <a:moveTo>
                  <a:pt x="8216379" y="1273098"/>
                </a:moveTo>
                <a:lnTo>
                  <a:pt x="8214690" y="1270317"/>
                </a:lnTo>
                <a:lnTo>
                  <a:pt x="8213141" y="1267561"/>
                </a:lnTo>
                <a:lnTo>
                  <a:pt x="8209610" y="1266621"/>
                </a:lnTo>
                <a:lnTo>
                  <a:pt x="8206829" y="1268336"/>
                </a:lnTo>
                <a:lnTo>
                  <a:pt x="8204060" y="1269860"/>
                </a:lnTo>
                <a:lnTo>
                  <a:pt x="8203146" y="1273416"/>
                </a:lnTo>
                <a:lnTo>
                  <a:pt x="8204682" y="1276172"/>
                </a:lnTo>
                <a:lnTo>
                  <a:pt x="8205762" y="1278026"/>
                </a:lnTo>
                <a:lnTo>
                  <a:pt x="8207756" y="1279118"/>
                </a:lnTo>
                <a:lnTo>
                  <a:pt x="8210677" y="1279118"/>
                </a:lnTo>
                <a:lnTo>
                  <a:pt x="8211756" y="1278801"/>
                </a:lnTo>
                <a:lnTo>
                  <a:pt x="8212683" y="1278331"/>
                </a:lnTo>
                <a:lnTo>
                  <a:pt x="8215300" y="1276654"/>
                </a:lnTo>
                <a:lnTo>
                  <a:pt x="8216379" y="1273098"/>
                </a:lnTo>
                <a:close/>
              </a:path>
              <a:path w="10356215" h="2386329" extrusionOk="0">
                <a:moveTo>
                  <a:pt x="8218386" y="97548"/>
                </a:moveTo>
                <a:lnTo>
                  <a:pt x="8217459" y="94183"/>
                </a:lnTo>
                <a:lnTo>
                  <a:pt x="8214690" y="92468"/>
                </a:lnTo>
                <a:lnTo>
                  <a:pt x="8211909" y="90932"/>
                </a:lnTo>
                <a:lnTo>
                  <a:pt x="8208378" y="91846"/>
                </a:lnTo>
                <a:lnTo>
                  <a:pt x="8206829" y="94627"/>
                </a:lnTo>
                <a:lnTo>
                  <a:pt x="8205140" y="97243"/>
                </a:lnTo>
                <a:lnTo>
                  <a:pt x="8206067" y="100787"/>
                </a:lnTo>
                <a:lnTo>
                  <a:pt x="8208835" y="102489"/>
                </a:lnTo>
                <a:lnTo>
                  <a:pt x="8209762" y="102946"/>
                </a:lnTo>
                <a:lnTo>
                  <a:pt x="8210842" y="103276"/>
                </a:lnTo>
                <a:lnTo>
                  <a:pt x="8213763" y="103276"/>
                </a:lnTo>
                <a:lnTo>
                  <a:pt x="8215604" y="102171"/>
                </a:lnTo>
                <a:lnTo>
                  <a:pt x="8216836" y="100342"/>
                </a:lnTo>
                <a:lnTo>
                  <a:pt x="8218386" y="97548"/>
                </a:lnTo>
                <a:close/>
              </a:path>
              <a:path w="10356215" h="2386329" extrusionOk="0">
                <a:moveTo>
                  <a:pt x="8245932" y="1254772"/>
                </a:moveTo>
                <a:lnTo>
                  <a:pt x="8242389" y="1249362"/>
                </a:lnTo>
                <a:lnTo>
                  <a:pt x="8238858" y="1248600"/>
                </a:lnTo>
                <a:lnTo>
                  <a:pt x="8236242" y="1250302"/>
                </a:lnTo>
                <a:lnTo>
                  <a:pt x="8233473" y="1251978"/>
                </a:lnTo>
                <a:lnTo>
                  <a:pt x="8232699" y="1255547"/>
                </a:lnTo>
                <a:lnTo>
                  <a:pt x="8234388" y="1258303"/>
                </a:lnTo>
                <a:lnTo>
                  <a:pt x="8235620" y="1260017"/>
                </a:lnTo>
                <a:lnTo>
                  <a:pt x="8237474" y="1260919"/>
                </a:lnTo>
                <a:lnTo>
                  <a:pt x="8240395" y="1260919"/>
                </a:lnTo>
                <a:lnTo>
                  <a:pt x="8241474" y="1260627"/>
                </a:lnTo>
                <a:lnTo>
                  <a:pt x="8242389" y="1260017"/>
                </a:lnTo>
                <a:lnTo>
                  <a:pt x="8245170" y="1258303"/>
                </a:lnTo>
                <a:lnTo>
                  <a:pt x="8245932" y="1254772"/>
                </a:lnTo>
                <a:close/>
              </a:path>
              <a:path w="10356215" h="2386329" extrusionOk="0">
                <a:moveTo>
                  <a:pt x="8247786" y="116217"/>
                </a:moveTo>
                <a:lnTo>
                  <a:pt x="8247012" y="112522"/>
                </a:lnTo>
                <a:lnTo>
                  <a:pt x="8244395" y="110807"/>
                </a:lnTo>
                <a:lnTo>
                  <a:pt x="8241779" y="108953"/>
                </a:lnTo>
                <a:lnTo>
                  <a:pt x="8238083" y="109728"/>
                </a:lnTo>
                <a:lnTo>
                  <a:pt x="8236394" y="112522"/>
                </a:lnTo>
                <a:lnTo>
                  <a:pt x="8234693" y="115138"/>
                </a:lnTo>
                <a:lnTo>
                  <a:pt x="8235315" y="118668"/>
                </a:lnTo>
                <a:lnTo>
                  <a:pt x="8239011" y="121132"/>
                </a:lnTo>
                <a:lnTo>
                  <a:pt x="8240090" y="121450"/>
                </a:lnTo>
                <a:lnTo>
                  <a:pt x="8243163" y="121450"/>
                </a:lnTo>
                <a:lnTo>
                  <a:pt x="8245018" y="120510"/>
                </a:lnTo>
                <a:lnTo>
                  <a:pt x="8247786" y="116217"/>
                </a:lnTo>
                <a:close/>
              </a:path>
              <a:path w="10356215" h="2386329" extrusionOk="0">
                <a:moveTo>
                  <a:pt x="8274418" y="1234719"/>
                </a:moveTo>
                <a:lnTo>
                  <a:pt x="8272564" y="1232268"/>
                </a:lnTo>
                <a:lnTo>
                  <a:pt x="8270722" y="1229652"/>
                </a:lnTo>
                <a:lnTo>
                  <a:pt x="8267027" y="1229042"/>
                </a:lnTo>
                <a:lnTo>
                  <a:pt x="8264563" y="1230871"/>
                </a:lnTo>
                <a:lnTo>
                  <a:pt x="8261947" y="1232725"/>
                </a:lnTo>
                <a:lnTo>
                  <a:pt x="8261324" y="1236421"/>
                </a:lnTo>
                <a:lnTo>
                  <a:pt x="8263179" y="1238885"/>
                </a:lnTo>
                <a:lnTo>
                  <a:pt x="8264411" y="1240599"/>
                </a:lnTo>
                <a:lnTo>
                  <a:pt x="8266100" y="1241361"/>
                </a:lnTo>
                <a:lnTo>
                  <a:pt x="8269021" y="1241361"/>
                </a:lnTo>
                <a:lnTo>
                  <a:pt x="8270253" y="1241044"/>
                </a:lnTo>
                <a:lnTo>
                  <a:pt x="8271332" y="1240269"/>
                </a:lnTo>
                <a:lnTo>
                  <a:pt x="8273796" y="1238427"/>
                </a:lnTo>
                <a:lnTo>
                  <a:pt x="8274418" y="1234719"/>
                </a:lnTo>
                <a:close/>
              </a:path>
              <a:path w="10356215" h="2386329" extrusionOk="0">
                <a:moveTo>
                  <a:pt x="8276260" y="136093"/>
                </a:moveTo>
                <a:lnTo>
                  <a:pt x="8275650" y="132397"/>
                </a:lnTo>
                <a:lnTo>
                  <a:pt x="8273034" y="130543"/>
                </a:lnTo>
                <a:lnTo>
                  <a:pt x="8270570" y="128676"/>
                </a:lnTo>
                <a:lnTo>
                  <a:pt x="8266874" y="129298"/>
                </a:lnTo>
                <a:lnTo>
                  <a:pt x="8265020" y="131914"/>
                </a:lnTo>
                <a:lnTo>
                  <a:pt x="8263179" y="134404"/>
                </a:lnTo>
                <a:lnTo>
                  <a:pt x="8263788" y="138099"/>
                </a:lnTo>
                <a:lnTo>
                  <a:pt x="8266252" y="139954"/>
                </a:lnTo>
                <a:lnTo>
                  <a:pt x="8267332" y="140716"/>
                </a:lnTo>
                <a:lnTo>
                  <a:pt x="8268563" y="141008"/>
                </a:lnTo>
                <a:lnTo>
                  <a:pt x="8271484" y="141008"/>
                </a:lnTo>
                <a:lnTo>
                  <a:pt x="8273186" y="140246"/>
                </a:lnTo>
                <a:lnTo>
                  <a:pt x="8274418" y="138722"/>
                </a:lnTo>
                <a:lnTo>
                  <a:pt x="8276260" y="136093"/>
                </a:lnTo>
                <a:close/>
              </a:path>
              <a:path w="10356215" h="2386329" extrusionOk="0">
                <a:moveTo>
                  <a:pt x="8301964" y="1213459"/>
                </a:moveTo>
                <a:lnTo>
                  <a:pt x="8299971" y="1211008"/>
                </a:lnTo>
                <a:lnTo>
                  <a:pt x="8297964" y="1208366"/>
                </a:lnTo>
                <a:lnTo>
                  <a:pt x="8294421" y="1208062"/>
                </a:lnTo>
                <a:lnTo>
                  <a:pt x="8291804" y="1210068"/>
                </a:lnTo>
                <a:lnTo>
                  <a:pt x="8289341" y="1212075"/>
                </a:lnTo>
                <a:lnTo>
                  <a:pt x="8289036" y="1215631"/>
                </a:lnTo>
                <a:lnTo>
                  <a:pt x="8290890" y="1218095"/>
                </a:lnTo>
                <a:lnTo>
                  <a:pt x="8292122" y="1219619"/>
                </a:lnTo>
                <a:lnTo>
                  <a:pt x="8293811" y="1220241"/>
                </a:lnTo>
                <a:lnTo>
                  <a:pt x="8296732" y="1220241"/>
                </a:lnTo>
                <a:lnTo>
                  <a:pt x="8297964" y="1219923"/>
                </a:lnTo>
                <a:lnTo>
                  <a:pt x="8299043" y="1219009"/>
                </a:lnTo>
                <a:lnTo>
                  <a:pt x="8301507" y="1217015"/>
                </a:lnTo>
                <a:lnTo>
                  <a:pt x="8301964" y="1213459"/>
                </a:lnTo>
                <a:close/>
              </a:path>
              <a:path w="10356215" h="2386329" extrusionOk="0">
                <a:moveTo>
                  <a:pt x="8303666" y="157518"/>
                </a:moveTo>
                <a:lnTo>
                  <a:pt x="8303196" y="153809"/>
                </a:lnTo>
                <a:lnTo>
                  <a:pt x="8298269" y="149809"/>
                </a:lnTo>
                <a:lnTo>
                  <a:pt x="8294738" y="150279"/>
                </a:lnTo>
                <a:lnTo>
                  <a:pt x="8292732" y="152717"/>
                </a:lnTo>
                <a:lnTo>
                  <a:pt x="8290573" y="155194"/>
                </a:lnTo>
                <a:lnTo>
                  <a:pt x="8291042" y="158889"/>
                </a:lnTo>
                <a:lnTo>
                  <a:pt x="8293506" y="160896"/>
                </a:lnTo>
                <a:lnTo>
                  <a:pt x="8294586" y="161658"/>
                </a:lnTo>
                <a:lnTo>
                  <a:pt x="8295818" y="162128"/>
                </a:lnTo>
                <a:lnTo>
                  <a:pt x="8298891" y="162128"/>
                </a:lnTo>
                <a:lnTo>
                  <a:pt x="8300580" y="161366"/>
                </a:lnTo>
                <a:lnTo>
                  <a:pt x="8301660" y="159981"/>
                </a:lnTo>
                <a:lnTo>
                  <a:pt x="8303666" y="157518"/>
                </a:lnTo>
                <a:close/>
              </a:path>
              <a:path w="10356215" h="2386329" extrusionOk="0">
                <a:moveTo>
                  <a:pt x="8328292" y="1190663"/>
                </a:moveTo>
                <a:lnTo>
                  <a:pt x="8326298" y="1188339"/>
                </a:lnTo>
                <a:lnTo>
                  <a:pt x="8324139" y="1186040"/>
                </a:lnTo>
                <a:lnTo>
                  <a:pt x="8320443" y="1185722"/>
                </a:lnTo>
                <a:lnTo>
                  <a:pt x="8318132" y="1187894"/>
                </a:lnTo>
                <a:lnTo>
                  <a:pt x="8315668" y="1190053"/>
                </a:lnTo>
                <a:lnTo>
                  <a:pt x="8315515" y="1193571"/>
                </a:lnTo>
                <a:lnTo>
                  <a:pt x="8317522" y="1196047"/>
                </a:lnTo>
                <a:lnTo>
                  <a:pt x="8318754" y="1197279"/>
                </a:lnTo>
                <a:lnTo>
                  <a:pt x="8320291" y="1197889"/>
                </a:lnTo>
                <a:lnTo>
                  <a:pt x="8323364" y="1197889"/>
                </a:lnTo>
                <a:lnTo>
                  <a:pt x="8324596" y="1197432"/>
                </a:lnTo>
                <a:lnTo>
                  <a:pt x="8325828" y="1196505"/>
                </a:lnTo>
                <a:lnTo>
                  <a:pt x="8325675" y="1196505"/>
                </a:lnTo>
                <a:lnTo>
                  <a:pt x="8328139" y="1194358"/>
                </a:lnTo>
                <a:lnTo>
                  <a:pt x="8328292" y="1190663"/>
                </a:lnTo>
                <a:close/>
              </a:path>
              <a:path w="10356215" h="2386329" extrusionOk="0">
                <a:moveTo>
                  <a:pt x="8329981" y="180314"/>
                </a:moveTo>
                <a:lnTo>
                  <a:pt x="8329676" y="176631"/>
                </a:lnTo>
                <a:lnTo>
                  <a:pt x="8327364" y="174447"/>
                </a:lnTo>
                <a:lnTo>
                  <a:pt x="8325066" y="172453"/>
                </a:lnTo>
                <a:lnTo>
                  <a:pt x="8321370" y="172605"/>
                </a:lnTo>
                <a:lnTo>
                  <a:pt x="8319211" y="174917"/>
                </a:lnTo>
                <a:lnTo>
                  <a:pt x="8317052" y="177393"/>
                </a:lnTo>
                <a:lnTo>
                  <a:pt x="8317357" y="180924"/>
                </a:lnTo>
                <a:lnTo>
                  <a:pt x="8319668" y="183095"/>
                </a:lnTo>
                <a:lnTo>
                  <a:pt x="8320748" y="184162"/>
                </a:lnTo>
                <a:lnTo>
                  <a:pt x="8322132" y="184619"/>
                </a:lnTo>
                <a:lnTo>
                  <a:pt x="8325066" y="184619"/>
                </a:lnTo>
                <a:lnTo>
                  <a:pt x="8326602" y="184010"/>
                </a:lnTo>
                <a:lnTo>
                  <a:pt x="8327834" y="182626"/>
                </a:lnTo>
                <a:lnTo>
                  <a:pt x="8329981" y="180314"/>
                </a:lnTo>
                <a:close/>
              </a:path>
              <a:path w="10356215" h="2386329" extrusionOk="0">
                <a:moveTo>
                  <a:pt x="8353539" y="1166609"/>
                </a:moveTo>
                <a:lnTo>
                  <a:pt x="8349069" y="1162138"/>
                </a:lnTo>
                <a:lnTo>
                  <a:pt x="8345386" y="1162138"/>
                </a:lnTo>
                <a:lnTo>
                  <a:pt x="8343074" y="1164310"/>
                </a:lnTo>
                <a:lnTo>
                  <a:pt x="8340915" y="1166609"/>
                </a:lnTo>
                <a:lnTo>
                  <a:pt x="8340763" y="1170305"/>
                </a:lnTo>
                <a:lnTo>
                  <a:pt x="8343074" y="1172476"/>
                </a:lnTo>
                <a:lnTo>
                  <a:pt x="8344154" y="1173695"/>
                </a:lnTo>
                <a:lnTo>
                  <a:pt x="8345691" y="1174318"/>
                </a:lnTo>
                <a:lnTo>
                  <a:pt x="8348612" y="1174318"/>
                </a:lnTo>
                <a:lnTo>
                  <a:pt x="8350148" y="1173695"/>
                </a:lnTo>
                <a:lnTo>
                  <a:pt x="8353539" y="1170305"/>
                </a:lnTo>
                <a:lnTo>
                  <a:pt x="8353539" y="1166609"/>
                </a:lnTo>
                <a:close/>
              </a:path>
              <a:path w="10356215" h="2386329" extrusionOk="0">
                <a:moveTo>
                  <a:pt x="8355076" y="200799"/>
                </a:moveTo>
                <a:lnTo>
                  <a:pt x="8352764" y="198513"/>
                </a:lnTo>
                <a:lnTo>
                  <a:pt x="8350466" y="196176"/>
                </a:lnTo>
                <a:lnTo>
                  <a:pt x="8346770" y="196176"/>
                </a:lnTo>
                <a:lnTo>
                  <a:pt x="8344611" y="198513"/>
                </a:lnTo>
                <a:lnTo>
                  <a:pt x="8342300" y="200799"/>
                </a:lnTo>
                <a:lnTo>
                  <a:pt x="8342452" y="204508"/>
                </a:lnTo>
                <a:lnTo>
                  <a:pt x="8344611" y="206667"/>
                </a:lnTo>
                <a:lnTo>
                  <a:pt x="8345843" y="207746"/>
                </a:lnTo>
                <a:lnTo>
                  <a:pt x="8347227" y="208356"/>
                </a:lnTo>
                <a:lnTo>
                  <a:pt x="8350148" y="208356"/>
                </a:lnTo>
                <a:lnTo>
                  <a:pt x="8351698" y="207746"/>
                </a:lnTo>
                <a:lnTo>
                  <a:pt x="8355076" y="204368"/>
                </a:lnTo>
                <a:lnTo>
                  <a:pt x="8355076" y="200799"/>
                </a:lnTo>
                <a:close/>
              </a:path>
              <a:path w="10356215" h="2386329" extrusionOk="0">
                <a:moveTo>
                  <a:pt x="8377707" y="1145044"/>
                </a:moveTo>
                <a:lnTo>
                  <a:pt x="8377555" y="1141488"/>
                </a:lnTo>
                <a:lnTo>
                  <a:pt x="8375091" y="1139329"/>
                </a:lnTo>
                <a:lnTo>
                  <a:pt x="8372780" y="1137018"/>
                </a:lnTo>
                <a:lnTo>
                  <a:pt x="8369084" y="1137183"/>
                </a:lnTo>
                <a:lnTo>
                  <a:pt x="8366938" y="1139634"/>
                </a:lnTo>
                <a:lnTo>
                  <a:pt x="8364779" y="1141945"/>
                </a:lnTo>
                <a:lnTo>
                  <a:pt x="8364931" y="1145667"/>
                </a:lnTo>
                <a:lnTo>
                  <a:pt x="8368474" y="1148753"/>
                </a:lnTo>
                <a:lnTo>
                  <a:pt x="8369859" y="1149362"/>
                </a:lnTo>
                <a:lnTo>
                  <a:pt x="8372780" y="1149362"/>
                </a:lnTo>
                <a:lnTo>
                  <a:pt x="8374316" y="1148575"/>
                </a:lnTo>
                <a:lnTo>
                  <a:pt x="8375548" y="1147343"/>
                </a:lnTo>
                <a:lnTo>
                  <a:pt x="8375548" y="1147508"/>
                </a:lnTo>
                <a:lnTo>
                  <a:pt x="8375688" y="1147343"/>
                </a:lnTo>
                <a:lnTo>
                  <a:pt x="8377707" y="1145044"/>
                </a:lnTo>
                <a:close/>
              </a:path>
              <a:path w="10356215" h="2386329" extrusionOk="0">
                <a:moveTo>
                  <a:pt x="8379092" y="226098"/>
                </a:moveTo>
                <a:lnTo>
                  <a:pt x="8376933" y="223774"/>
                </a:lnTo>
                <a:lnTo>
                  <a:pt x="8374786" y="221297"/>
                </a:lnTo>
                <a:lnTo>
                  <a:pt x="8371091" y="221145"/>
                </a:lnTo>
                <a:lnTo>
                  <a:pt x="8366468" y="225475"/>
                </a:lnTo>
                <a:lnTo>
                  <a:pt x="8366315" y="229158"/>
                </a:lnTo>
                <a:lnTo>
                  <a:pt x="8368474" y="231470"/>
                </a:lnTo>
                <a:lnTo>
                  <a:pt x="8369554" y="232702"/>
                </a:lnTo>
                <a:lnTo>
                  <a:pt x="8371091" y="233324"/>
                </a:lnTo>
                <a:lnTo>
                  <a:pt x="8374012" y="233324"/>
                </a:lnTo>
                <a:lnTo>
                  <a:pt x="8375396" y="232854"/>
                </a:lnTo>
                <a:lnTo>
                  <a:pt x="8376628" y="231952"/>
                </a:lnTo>
                <a:lnTo>
                  <a:pt x="8378939" y="229781"/>
                </a:lnTo>
                <a:lnTo>
                  <a:pt x="8379092" y="226098"/>
                </a:lnTo>
                <a:close/>
              </a:path>
              <a:path w="10356215" h="2386329" extrusionOk="0">
                <a:moveTo>
                  <a:pt x="8400491" y="1118539"/>
                </a:moveTo>
                <a:lnTo>
                  <a:pt x="8400034" y="1114983"/>
                </a:lnTo>
                <a:lnTo>
                  <a:pt x="8395259" y="1110830"/>
                </a:lnTo>
                <a:lnTo>
                  <a:pt x="8391563" y="1111288"/>
                </a:lnTo>
                <a:lnTo>
                  <a:pt x="8387562" y="1116215"/>
                </a:lnTo>
                <a:lnTo>
                  <a:pt x="8387867" y="1119759"/>
                </a:lnTo>
                <a:lnTo>
                  <a:pt x="8391411" y="1122680"/>
                </a:lnTo>
                <a:lnTo>
                  <a:pt x="8392642" y="1123162"/>
                </a:lnTo>
                <a:lnTo>
                  <a:pt x="8395563" y="1123162"/>
                </a:lnTo>
                <a:lnTo>
                  <a:pt x="8397253" y="1122400"/>
                </a:lnTo>
                <a:lnTo>
                  <a:pt x="8398484" y="1120990"/>
                </a:lnTo>
                <a:lnTo>
                  <a:pt x="8400491" y="1118539"/>
                </a:lnTo>
                <a:close/>
              </a:path>
              <a:path w="10356215" h="2386329" extrusionOk="0">
                <a:moveTo>
                  <a:pt x="8401875" y="252590"/>
                </a:moveTo>
                <a:lnTo>
                  <a:pt x="8399869" y="250126"/>
                </a:lnTo>
                <a:lnTo>
                  <a:pt x="8397722" y="247650"/>
                </a:lnTo>
                <a:lnTo>
                  <a:pt x="8394179" y="247357"/>
                </a:lnTo>
                <a:lnTo>
                  <a:pt x="8389252" y="251358"/>
                </a:lnTo>
                <a:lnTo>
                  <a:pt x="8388947" y="255066"/>
                </a:lnTo>
                <a:lnTo>
                  <a:pt x="8390941" y="257530"/>
                </a:lnTo>
                <a:lnTo>
                  <a:pt x="8392020" y="258914"/>
                </a:lnTo>
                <a:lnTo>
                  <a:pt x="8393722" y="259537"/>
                </a:lnTo>
                <a:lnTo>
                  <a:pt x="8396643" y="259537"/>
                </a:lnTo>
                <a:lnTo>
                  <a:pt x="8397875" y="259207"/>
                </a:lnTo>
                <a:lnTo>
                  <a:pt x="8399107" y="258305"/>
                </a:lnTo>
                <a:lnTo>
                  <a:pt x="8401571" y="256298"/>
                </a:lnTo>
                <a:lnTo>
                  <a:pt x="8401875" y="252590"/>
                </a:lnTo>
                <a:close/>
              </a:path>
              <a:path w="10356215" h="2386329" extrusionOk="0">
                <a:moveTo>
                  <a:pt x="8421891" y="1090955"/>
                </a:moveTo>
                <a:lnTo>
                  <a:pt x="8421268" y="1087399"/>
                </a:lnTo>
                <a:lnTo>
                  <a:pt x="8418804" y="1085545"/>
                </a:lnTo>
                <a:lnTo>
                  <a:pt x="8416188" y="1083538"/>
                </a:lnTo>
                <a:lnTo>
                  <a:pt x="8412658" y="1084160"/>
                </a:lnTo>
                <a:lnTo>
                  <a:pt x="8410803" y="1086637"/>
                </a:lnTo>
                <a:lnTo>
                  <a:pt x="8408797" y="1089240"/>
                </a:lnTo>
                <a:lnTo>
                  <a:pt x="8409419" y="1092784"/>
                </a:lnTo>
                <a:lnTo>
                  <a:pt x="8411883" y="1094803"/>
                </a:lnTo>
                <a:lnTo>
                  <a:pt x="8412962" y="1095578"/>
                </a:lnTo>
                <a:lnTo>
                  <a:pt x="8414194" y="1095870"/>
                </a:lnTo>
                <a:lnTo>
                  <a:pt x="8417115" y="1095870"/>
                </a:lnTo>
                <a:lnTo>
                  <a:pt x="8418804" y="1095095"/>
                </a:lnTo>
                <a:lnTo>
                  <a:pt x="8420036" y="1093571"/>
                </a:lnTo>
                <a:lnTo>
                  <a:pt x="8421891" y="1090955"/>
                </a:lnTo>
                <a:close/>
              </a:path>
              <a:path w="10356215" h="2386329" extrusionOk="0">
                <a:moveTo>
                  <a:pt x="8423275" y="280327"/>
                </a:moveTo>
                <a:lnTo>
                  <a:pt x="8421268" y="277710"/>
                </a:lnTo>
                <a:lnTo>
                  <a:pt x="8419427" y="275247"/>
                </a:lnTo>
                <a:lnTo>
                  <a:pt x="8415731" y="274624"/>
                </a:lnTo>
                <a:lnTo>
                  <a:pt x="8410651" y="278472"/>
                </a:lnTo>
                <a:lnTo>
                  <a:pt x="8410194" y="282041"/>
                </a:lnTo>
                <a:lnTo>
                  <a:pt x="8413115" y="286181"/>
                </a:lnTo>
                <a:lnTo>
                  <a:pt x="8414956" y="286956"/>
                </a:lnTo>
                <a:lnTo>
                  <a:pt x="8417890" y="286956"/>
                </a:lnTo>
                <a:lnTo>
                  <a:pt x="8419122" y="286512"/>
                </a:lnTo>
                <a:lnTo>
                  <a:pt x="8420036" y="285737"/>
                </a:lnTo>
                <a:lnTo>
                  <a:pt x="8422653" y="283883"/>
                </a:lnTo>
                <a:lnTo>
                  <a:pt x="8423275" y="280327"/>
                </a:lnTo>
                <a:close/>
              </a:path>
              <a:path w="10356215" h="2386329" extrusionOk="0">
                <a:moveTo>
                  <a:pt x="8441906" y="1062431"/>
                </a:moveTo>
                <a:lnTo>
                  <a:pt x="8441131" y="1058900"/>
                </a:lnTo>
                <a:lnTo>
                  <a:pt x="8438515" y="1057046"/>
                </a:lnTo>
                <a:lnTo>
                  <a:pt x="8435899" y="1055344"/>
                </a:lnTo>
                <a:lnTo>
                  <a:pt x="8432355" y="1055954"/>
                </a:lnTo>
                <a:lnTo>
                  <a:pt x="8430514" y="1058570"/>
                </a:lnTo>
                <a:lnTo>
                  <a:pt x="8430400" y="1058900"/>
                </a:lnTo>
                <a:lnTo>
                  <a:pt x="8428660" y="1061351"/>
                </a:lnTo>
                <a:lnTo>
                  <a:pt x="8429434" y="1064895"/>
                </a:lnTo>
                <a:lnTo>
                  <a:pt x="8432051" y="1066609"/>
                </a:lnTo>
                <a:lnTo>
                  <a:pt x="8433130" y="1067371"/>
                </a:lnTo>
                <a:lnTo>
                  <a:pt x="8434197" y="1067663"/>
                </a:lnTo>
                <a:lnTo>
                  <a:pt x="8437131" y="1067663"/>
                </a:lnTo>
                <a:lnTo>
                  <a:pt x="8438972" y="1066761"/>
                </a:lnTo>
                <a:lnTo>
                  <a:pt x="8440153" y="1064895"/>
                </a:lnTo>
                <a:lnTo>
                  <a:pt x="8441906" y="1062431"/>
                </a:lnTo>
                <a:close/>
              </a:path>
              <a:path w="10356215" h="2386329" extrusionOk="0">
                <a:moveTo>
                  <a:pt x="8443138" y="309003"/>
                </a:moveTo>
                <a:lnTo>
                  <a:pt x="8441436" y="306387"/>
                </a:lnTo>
                <a:lnTo>
                  <a:pt x="8439594" y="303771"/>
                </a:lnTo>
                <a:lnTo>
                  <a:pt x="8436051" y="302983"/>
                </a:lnTo>
                <a:lnTo>
                  <a:pt x="8433435" y="304673"/>
                </a:lnTo>
                <a:lnTo>
                  <a:pt x="8430666" y="306527"/>
                </a:lnTo>
                <a:lnTo>
                  <a:pt x="8430044" y="310070"/>
                </a:lnTo>
                <a:lnTo>
                  <a:pt x="8431746" y="312699"/>
                </a:lnTo>
                <a:lnTo>
                  <a:pt x="8432813" y="314388"/>
                </a:lnTo>
                <a:lnTo>
                  <a:pt x="8434667" y="315328"/>
                </a:lnTo>
                <a:lnTo>
                  <a:pt x="8437740" y="315328"/>
                </a:lnTo>
                <a:lnTo>
                  <a:pt x="8438820" y="314998"/>
                </a:lnTo>
                <a:lnTo>
                  <a:pt x="8439747" y="314388"/>
                </a:lnTo>
                <a:lnTo>
                  <a:pt x="8442363" y="312534"/>
                </a:lnTo>
                <a:lnTo>
                  <a:pt x="8443138" y="309003"/>
                </a:lnTo>
                <a:close/>
              </a:path>
              <a:path w="10356215" h="2386329" extrusionOk="0">
                <a:moveTo>
                  <a:pt x="8460372" y="1032840"/>
                </a:moveTo>
                <a:lnTo>
                  <a:pt x="8459445" y="1029309"/>
                </a:lnTo>
                <a:lnTo>
                  <a:pt x="8456828" y="1027607"/>
                </a:lnTo>
                <a:lnTo>
                  <a:pt x="8454060" y="1025906"/>
                </a:lnTo>
                <a:lnTo>
                  <a:pt x="8450516" y="1026845"/>
                </a:lnTo>
                <a:lnTo>
                  <a:pt x="8447138" y="1032383"/>
                </a:lnTo>
                <a:lnTo>
                  <a:pt x="8448053" y="1035939"/>
                </a:lnTo>
                <a:lnTo>
                  <a:pt x="8450834" y="1037463"/>
                </a:lnTo>
                <a:lnTo>
                  <a:pt x="8451748" y="1038085"/>
                </a:lnTo>
                <a:lnTo>
                  <a:pt x="8452828" y="1038402"/>
                </a:lnTo>
                <a:lnTo>
                  <a:pt x="8455749" y="1038402"/>
                </a:lnTo>
                <a:lnTo>
                  <a:pt x="8457755" y="1037310"/>
                </a:lnTo>
                <a:lnTo>
                  <a:pt x="8458835" y="1035608"/>
                </a:lnTo>
                <a:lnTo>
                  <a:pt x="8460372" y="1032840"/>
                </a:lnTo>
                <a:close/>
              </a:path>
              <a:path w="10356215" h="2386329" extrusionOk="0">
                <a:moveTo>
                  <a:pt x="8461604" y="338734"/>
                </a:moveTo>
                <a:lnTo>
                  <a:pt x="8459914" y="335978"/>
                </a:lnTo>
                <a:lnTo>
                  <a:pt x="8458378" y="333184"/>
                </a:lnTo>
                <a:lnTo>
                  <a:pt x="8454834" y="332257"/>
                </a:lnTo>
                <a:lnTo>
                  <a:pt x="8452066" y="333971"/>
                </a:lnTo>
                <a:lnTo>
                  <a:pt x="8449285" y="335648"/>
                </a:lnTo>
                <a:lnTo>
                  <a:pt x="8448370" y="339051"/>
                </a:lnTo>
                <a:lnTo>
                  <a:pt x="8450059" y="341820"/>
                </a:lnTo>
                <a:lnTo>
                  <a:pt x="8451139" y="343674"/>
                </a:lnTo>
                <a:lnTo>
                  <a:pt x="8452980" y="344741"/>
                </a:lnTo>
                <a:lnTo>
                  <a:pt x="8456066" y="344741"/>
                </a:lnTo>
                <a:lnTo>
                  <a:pt x="8456981" y="344436"/>
                </a:lnTo>
                <a:lnTo>
                  <a:pt x="8457908" y="343979"/>
                </a:lnTo>
                <a:lnTo>
                  <a:pt x="8460676" y="342290"/>
                </a:lnTo>
                <a:lnTo>
                  <a:pt x="8461604" y="338734"/>
                </a:lnTo>
                <a:close/>
              </a:path>
              <a:path w="10356215" h="2386329" extrusionOk="0">
                <a:moveTo>
                  <a:pt x="8477301" y="1002347"/>
                </a:moveTo>
                <a:lnTo>
                  <a:pt x="8476234" y="998778"/>
                </a:lnTo>
                <a:lnTo>
                  <a:pt x="8473453" y="997254"/>
                </a:lnTo>
                <a:lnTo>
                  <a:pt x="8470684" y="995857"/>
                </a:lnTo>
                <a:lnTo>
                  <a:pt x="8467141" y="996937"/>
                </a:lnTo>
                <a:lnTo>
                  <a:pt x="8465756" y="999705"/>
                </a:lnTo>
                <a:lnTo>
                  <a:pt x="8464220" y="1002499"/>
                </a:lnTo>
                <a:lnTo>
                  <a:pt x="8465299" y="1006030"/>
                </a:lnTo>
                <a:lnTo>
                  <a:pt x="8468068" y="1007579"/>
                </a:lnTo>
                <a:lnTo>
                  <a:pt x="8468995" y="1008024"/>
                </a:lnTo>
                <a:lnTo>
                  <a:pt x="8469922" y="1008202"/>
                </a:lnTo>
                <a:lnTo>
                  <a:pt x="8472843" y="1008202"/>
                </a:lnTo>
                <a:lnTo>
                  <a:pt x="8474837" y="1007110"/>
                </a:lnTo>
                <a:lnTo>
                  <a:pt x="8475916" y="1005116"/>
                </a:lnTo>
                <a:lnTo>
                  <a:pt x="8477301" y="1002347"/>
                </a:lnTo>
                <a:close/>
              </a:path>
              <a:path w="10356215" h="2386329" extrusionOk="0">
                <a:moveTo>
                  <a:pt x="8478533" y="369417"/>
                </a:moveTo>
                <a:lnTo>
                  <a:pt x="8477085" y="366636"/>
                </a:lnTo>
                <a:lnTo>
                  <a:pt x="8476996" y="366471"/>
                </a:lnTo>
                <a:lnTo>
                  <a:pt x="8476996" y="366636"/>
                </a:lnTo>
                <a:lnTo>
                  <a:pt x="8475459" y="363702"/>
                </a:lnTo>
                <a:lnTo>
                  <a:pt x="8472068" y="362623"/>
                </a:lnTo>
                <a:lnTo>
                  <a:pt x="8469300" y="364172"/>
                </a:lnTo>
                <a:lnTo>
                  <a:pt x="8466379" y="365569"/>
                </a:lnTo>
                <a:lnTo>
                  <a:pt x="8465299" y="369100"/>
                </a:lnTo>
                <a:lnTo>
                  <a:pt x="8466836" y="371881"/>
                </a:lnTo>
                <a:lnTo>
                  <a:pt x="8467915" y="373888"/>
                </a:lnTo>
                <a:lnTo>
                  <a:pt x="8469922" y="374967"/>
                </a:lnTo>
                <a:lnTo>
                  <a:pt x="8472843" y="374967"/>
                </a:lnTo>
                <a:lnTo>
                  <a:pt x="8473770" y="374789"/>
                </a:lnTo>
                <a:lnTo>
                  <a:pt x="8474532" y="374345"/>
                </a:lnTo>
                <a:lnTo>
                  <a:pt x="8477466" y="372795"/>
                </a:lnTo>
                <a:lnTo>
                  <a:pt x="8478533" y="369417"/>
                </a:lnTo>
                <a:close/>
              </a:path>
              <a:path w="10356215" h="2386329" extrusionOk="0">
                <a:moveTo>
                  <a:pt x="8492706" y="971054"/>
                </a:moveTo>
                <a:lnTo>
                  <a:pt x="8491474" y="967498"/>
                </a:lnTo>
                <a:lnTo>
                  <a:pt x="8488693" y="966266"/>
                </a:lnTo>
                <a:lnTo>
                  <a:pt x="8485772" y="964882"/>
                </a:lnTo>
                <a:lnTo>
                  <a:pt x="8482228" y="966114"/>
                </a:lnTo>
                <a:lnTo>
                  <a:pt x="8480996" y="969060"/>
                </a:lnTo>
                <a:lnTo>
                  <a:pt x="8479612" y="971969"/>
                </a:lnTo>
                <a:lnTo>
                  <a:pt x="8480844" y="975372"/>
                </a:lnTo>
                <a:lnTo>
                  <a:pt x="8483778" y="976757"/>
                </a:lnTo>
                <a:lnTo>
                  <a:pt x="8484540" y="977049"/>
                </a:lnTo>
                <a:lnTo>
                  <a:pt x="8485314" y="977201"/>
                </a:lnTo>
                <a:lnTo>
                  <a:pt x="8488388" y="977201"/>
                </a:lnTo>
                <a:lnTo>
                  <a:pt x="8490394" y="975995"/>
                </a:lnTo>
                <a:lnTo>
                  <a:pt x="8491474" y="973975"/>
                </a:lnTo>
                <a:lnTo>
                  <a:pt x="8492706" y="971054"/>
                </a:lnTo>
                <a:close/>
              </a:path>
              <a:path w="10356215" h="2386329" extrusionOk="0">
                <a:moveTo>
                  <a:pt x="8493773" y="400850"/>
                </a:moveTo>
                <a:lnTo>
                  <a:pt x="8492541" y="397916"/>
                </a:lnTo>
                <a:lnTo>
                  <a:pt x="8491156" y="394995"/>
                </a:lnTo>
                <a:lnTo>
                  <a:pt x="8487778" y="393763"/>
                </a:lnTo>
                <a:lnTo>
                  <a:pt x="8481924" y="396519"/>
                </a:lnTo>
                <a:lnTo>
                  <a:pt x="8480692" y="399910"/>
                </a:lnTo>
                <a:lnTo>
                  <a:pt x="8483003" y="404850"/>
                </a:lnTo>
                <a:lnTo>
                  <a:pt x="8484997" y="406082"/>
                </a:lnTo>
                <a:lnTo>
                  <a:pt x="8488083" y="406082"/>
                </a:lnTo>
                <a:lnTo>
                  <a:pt x="8488858" y="405942"/>
                </a:lnTo>
                <a:lnTo>
                  <a:pt x="8489620" y="405612"/>
                </a:lnTo>
                <a:lnTo>
                  <a:pt x="8492541" y="404228"/>
                </a:lnTo>
                <a:lnTo>
                  <a:pt x="8493773" y="400850"/>
                </a:lnTo>
                <a:close/>
              </a:path>
              <a:path w="10356215" h="2386329" extrusionOk="0">
                <a:moveTo>
                  <a:pt x="8506549" y="938987"/>
                </a:moveTo>
                <a:lnTo>
                  <a:pt x="8505165" y="935609"/>
                </a:lnTo>
                <a:lnTo>
                  <a:pt x="8502244" y="934377"/>
                </a:lnTo>
                <a:lnTo>
                  <a:pt x="8499170" y="933145"/>
                </a:lnTo>
                <a:lnTo>
                  <a:pt x="8495779" y="934669"/>
                </a:lnTo>
                <a:lnTo>
                  <a:pt x="8494700" y="937615"/>
                </a:lnTo>
                <a:lnTo>
                  <a:pt x="8493468" y="940523"/>
                </a:lnTo>
                <a:lnTo>
                  <a:pt x="8494852" y="943940"/>
                </a:lnTo>
                <a:lnTo>
                  <a:pt x="8497786" y="945172"/>
                </a:lnTo>
                <a:lnTo>
                  <a:pt x="8499323" y="945464"/>
                </a:lnTo>
                <a:lnTo>
                  <a:pt x="8502244" y="945464"/>
                </a:lnTo>
                <a:lnTo>
                  <a:pt x="8504403" y="944232"/>
                </a:lnTo>
                <a:lnTo>
                  <a:pt x="8505317" y="941920"/>
                </a:lnTo>
                <a:lnTo>
                  <a:pt x="8506549" y="938987"/>
                </a:lnTo>
                <a:close/>
              </a:path>
              <a:path w="10356215" h="2386329" extrusionOk="0">
                <a:moveTo>
                  <a:pt x="8507476" y="433044"/>
                </a:moveTo>
                <a:lnTo>
                  <a:pt x="8506396" y="430123"/>
                </a:lnTo>
                <a:lnTo>
                  <a:pt x="8505165" y="427202"/>
                </a:lnTo>
                <a:lnTo>
                  <a:pt x="8501786" y="425653"/>
                </a:lnTo>
                <a:lnTo>
                  <a:pt x="8495932" y="428117"/>
                </a:lnTo>
                <a:lnTo>
                  <a:pt x="8494395" y="431520"/>
                </a:lnTo>
                <a:lnTo>
                  <a:pt x="8496554" y="436613"/>
                </a:lnTo>
                <a:lnTo>
                  <a:pt x="8498700" y="437997"/>
                </a:lnTo>
                <a:lnTo>
                  <a:pt x="8502396" y="437997"/>
                </a:lnTo>
                <a:lnTo>
                  <a:pt x="8506092" y="436435"/>
                </a:lnTo>
                <a:lnTo>
                  <a:pt x="8507476" y="433044"/>
                </a:lnTo>
                <a:close/>
              </a:path>
              <a:path w="10356215" h="2386329" extrusionOk="0">
                <a:moveTo>
                  <a:pt x="8518715" y="906183"/>
                </a:moveTo>
                <a:lnTo>
                  <a:pt x="8517026" y="902944"/>
                </a:lnTo>
                <a:lnTo>
                  <a:pt x="8514093" y="901852"/>
                </a:lnTo>
                <a:lnTo>
                  <a:pt x="8511019" y="900772"/>
                </a:lnTo>
                <a:lnTo>
                  <a:pt x="8507781" y="902322"/>
                </a:lnTo>
                <a:lnTo>
                  <a:pt x="8505634" y="908469"/>
                </a:lnTo>
                <a:lnTo>
                  <a:pt x="8507324" y="911707"/>
                </a:lnTo>
                <a:lnTo>
                  <a:pt x="8510245" y="912787"/>
                </a:lnTo>
                <a:lnTo>
                  <a:pt x="8510867" y="912939"/>
                </a:lnTo>
                <a:lnTo>
                  <a:pt x="8511476" y="913117"/>
                </a:lnTo>
                <a:lnTo>
                  <a:pt x="8514563" y="913117"/>
                </a:lnTo>
                <a:lnTo>
                  <a:pt x="8516874" y="911555"/>
                </a:lnTo>
                <a:lnTo>
                  <a:pt x="8517636" y="909256"/>
                </a:lnTo>
                <a:lnTo>
                  <a:pt x="8518715" y="906183"/>
                </a:lnTo>
                <a:close/>
              </a:path>
              <a:path w="10356215" h="2386329" extrusionOk="0">
                <a:moveTo>
                  <a:pt x="8519490" y="466026"/>
                </a:moveTo>
                <a:lnTo>
                  <a:pt x="8518563" y="462965"/>
                </a:lnTo>
                <a:lnTo>
                  <a:pt x="8517484" y="459879"/>
                </a:lnTo>
                <a:lnTo>
                  <a:pt x="8514258" y="458317"/>
                </a:lnTo>
                <a:lnTo>
                  <a:pt x="8511172" y="459397"/>
                </a:lnTo>
                <a:lnTo>
                  <a:pt x="8508098" y="460324"/>
                </a:lnTo>
                <a:lnTo>
                  <a:pt x="8506549" y="463727"/>
                </a:lnTo>
                <a:lnTo>
                  <a:pt x="8507628" y="466648"/>
                </a:lnTo>
                <a:lnTo>
                  <a:pt x="8508403" y="469112"/>
                </a:lnTo>
                <a:lnTo>
                  <a:pt x="8510714" y="470662"/>
                </a:lnTo>
                <a:lnTo>
                  <a:pt x="8513635" y="470662"/>
                </a:lnTo>
                <a:lnTo>
                  <a:pt x="8514867" y="470344"/>
                </a:lnTo>
                <a:lnTo>
                  <a:pt x="8517941" y="469265"/>
                </a:lnTo>
                <a:lnTo>
                  <a:pt x="8519490" y="466026"/>
                </a:lnTo>
                <a:close/>
              </a:path>
              <a:path w="10356215" h="2386329" extrusionOk="0">
                <a:moveTo>
                  <a:pt x="8529028" y="872871"/>
                </a:moveTo>
                <a:lnTo>
                  <a:pt x="8527339" y="869632"/>
                </a:lnTo>
                <a:lnTo>
                  <a:pt x="8521179" y="867791"/>
                </a:lnTo>
                <a:lnTo>
                  <a:pt x="8518106" y="869632"/>
                </a:lnTo>
                <a:lnTo>
                  <a:pt x="8517128" y="872871"/>
                </a:lnTo>
                <a:lnTo>
                  <a:pt x="8516252" y="875652"/>
                </a:lnTo>
                <a:lnTo>
                  <a:pt x="8517941" y="878890"/>
                </a:lnTo>
                <a:lnTo>
                  <a:pt x="8521027" y="879830"/>
                </a:lnTo>
                <a:lnTo>
                  <a:pt x="8521636" y="879970"/>
                </a:lnTo>
                <a:lnTo>
                  <a:pt x="8522106" y="880122"/>
                </a:lnTo>
                <a:lnTo>
                  <a:pt x="8525180" y="880122"/>
                </a:lnTo>
                <a:lnTo>
                  <a:pt x="8527491" y="878433"/>
                </a:lnTo>
                <a:lnTo>
                  <a:pt x="8528304" y="875652"/>
                </a:lnTo>
                <a:lnTo>
                  <a:pt x="8529028" y="872871"/>
                </a:lnTo>
                <a:close/>
              </a:path>
              <a:path w="10356215" h="2386329" extrusionOk="0">
                <a:moveTo>
                  <a:pt x="8529803" y="499313"/>
                </a:moveTo>
                <a:lnTo>
                  <a:pt x="8529066" y="496404"/>
                </a:lnTo>
                <a:lnTo>
                  <a:pt x="8529028" y="496239"/>
                </a:lnTo>
                <a:lnTo>
                  <a:pt x="8529028" y="496404"/>
                </a:lnTo>
                <a:lnTo>
                  <a:pt x="8528101" y="493318"/>
                </a:lnTo>
                <a:lnTo>
                  <a:pt x="8524875" y="491451"/>
                </a:lnTo>
                <a:lnTo>
                  <a:pt x="8521789" y="492379"/>
                </a:lnTo>
                <a:lnTo>
                  <a:pt x="8518715" y="493166"/>
                </a:lnTo>
                <a:lnTo>
                  <a:pt x="8517026" y="496404"/>
                </a:lnTo>
                <a:lnTo>
                  <a:pt x="8517941" y="499465"/>
                </a:lnTo>
                <a:lnTo>
                  <a:pt x="8518563" y="501929"/>
                </a:lnTo>
                <a:lnTo>
                  <a:pt x="8521027" y="503631"/>
                </a:lnTo>
                <a:lnTo>
                  <a:pt x="8524570" y="503631"/>
                </a:lnTo>
                <a:lnTo>
                  <a:pt x="8528101" y="502551"/>
                </a:lnTo>
                <a:lnTo>
                  <a:pt x="8529803" y="499313"/>
                </a:lnTo>
                <a:close/>
              </a:path>
              <a:path w="10356215" h="2386329" extrusionOk="0">
                <a:moveTo>
                  <a:pt x="8537804" y="838974"/>
                </a:moveTo>
                <a:lnTo>
                  <a:pt x="8535797" y="835888"/>
                </a:lnTo>
                <a:lnTo>
                  <a:pt x="8529650" y="834351"/>
                </a:lnTo>
                <a:lnTo>
                  <a:pt x="8526564" y="836345"/>
                </a:lnTo>
                <a:lnTo>
                  <a:pt x="8525027" y="842530"/>
                </a:lnTo>
                <a:lnTo>
                  <a:pt x="8527034" y="845604"/>
                </a:lnTo>
                <a:lnTo>
                  <a:pt x="8530107" y="846378"/>
                </a:lnTo>
                <a:lnTo>
                  <a:pt x="8530565" y="846518"/>
                </a:lnTo>
                <a:lnTo>
                  <a:pt x="8534108" y="846518"/>
                </a:lnTo>
                <a:lnTo>
                  <a:pt x="8536419" y="844677"/>
                </a:lnTo>
                <a:lnTo>
                  <a:pt x="8537029" y="842048"/>
                </a:lnTo>
                <a:lnTo>
                  <a:pt x="8537804" y="838974"/>
                </a:lnTo>
                <a:close/>
              </a:path>
              <a:path w="10356215" h="2386329" extrusionOk="0">
                <a:moveTo>
                  <a:pt x="8538426" y="533222"/>
                </a:moveTo>
                <a:lnTo>
                  <a:pt x="8537651" y="530136"/>
                </a:lnTo>
                <a:lnTo>
                  <a:pt x="8537029" y="527050"/>
                </a:lnTo>
                <a:lnTo>
                  <a:pt x="8533955" y="525056"/>
                </a:lnTo>
                <a:lnTo>
                  <a:pt x="8530717" y="525818"/>
                </a:lnTo>
                <a:lnTo>
                  <a:pt x="8527644" y="526605"/>
                </a:lnTo>
                <a:lnTo>
                  <a:pt x="8525802" y="529678"/>
                </a:lnTo>
                <a:lnTo>
                  <a:pt x="8526412" y="532752"/>
                </a:lnTo>
                <a:lnTo>
                  <a:pt x="8527034" y="535381"/>
                </a:lnTo>
                <a:lnTo>
                  <a:pt x="8529498" y="537222"/>
                </a:lnTo>
                <a:lnTo>
                  <a:pt x="8532876" y="537222"/>
                </a:lnTo>
                <a:lnTo>
                  <a:pt x="8533346" y="537070"/>
                </a:lnTo>
                <a:lnTo>
                  <a:pt x="8536419" y="536321"/>
                </a:lnTo>
                <a:lnTo>
                  <a:pt x="8538426" y="533222"/>
                </a:lnTo>
                <a:close/>
              </a:path>
              <a:path w="10356215" h="2386329" extrusionOk="0">
                <a:moveTo>
                  <a:pt x="8544738" y="804773"/>
                </a:moveTo>
                <a:lnTo>
                  <a:pt x="8542731" y="801674"/>
                </a:lnTo>
                <a:lnTo>
                  <a:pt x="8539493" y="801065"/>
                </a:lnTo>
                <a:lnTo>
                  <a:pt x="8536419" y="800442"/>
                </a:lnTo>
                <a:lnTo>
                  <a:pt x="8533346" y="802614"/>
                </a:lnTo>
                <a:lnTo>
                  <a:pt x="8532876" y="805688"/>
                </a:lnTo>
                <a:lnTo>
                  <a:pt x="8532876" y="805853"/>
                </a:lnTo>
                <a:lnTo>
                  <a:pt x="8532266" y="808926"/>
                </a:lnTo>
                <a:lnTo>
                  <a:pt x="8534260" y="811847"/>
                </a:lnTo>
                <a:lnTo>
                  <a:pt x="8537499" y="812482"/>
                </a:lnTo>
                <a:lnTo>
                  <a:pt x="8537804" y="812622"/>
                </a:lnTo>
                <a:lnTo>
                  <a:pt x="8541347" y="812622"/>
                </a:lnTo>
                <a:lnTo>
                  <a:pt x="8543658" y="810615"/>
                </a:lnTo>
                <a:lnTo>
                  <a:pt x="8544115" y="807859"/>
                </a:lnTo>
                <a:lnTo>
                  <a:pt x="8544738" y="804773"/>
                </a:lnTo>
                <a:close/>
              </a:path>
              <a:path w="10356215" h="2386329" extrusionOk="0">
                <a:moveTo>
                  <a:pt x="8545195" y="567601"/>
                </a:moveTo>
                <a:lnTo>
                  <a:pt x="8544738" y="564349"/>
                </a:lnTo>
                <a:lnTo>
                  <a:pt x="8544115" y="561276"/>
                </a:lnTo>
                <a:lnTo>
                  <a:pt x="8541194" y="559104"/>
                </a:lnTo>
                <a:lnTo>
                  <a:pt x="8537956" y="559727"/>
                </a:lnTo>
                <a:lnTo>
                  <a:pt x="8534883" y="560349"/>
                </a:lnTo>
                <a:lnTo>
                  <a:pt x="8532724" y="563283"/>
                </a:lnTo>
                <a:lnTo>
                  <a:pt x="8533346" y="566521"/>
                </a:lnTo>
                <a:lnTo>
                  <a:pt x="8533803" y="569277"/>
                </a:lnTo>
                <a:lnTo>
                  <a:pt x="8536267" y="571131"/>
                </a:lnTo>
                <a:lnTo>
                  <a:pt x="8539963" y="571131"/>
                </a:lnTo>
                <a:lnTo>
                  <a:pt x="8543188" y="570509"/>
                </a:lnTo>
                <a:lnTo>
                  <a:pt x="8545195" y="567601"/>
                </a:lnTo>
                <a:close/>
              </a:path>
              <a:path w="10356215" h="2386329" extrusionOk="0">
                <a:moveTo>
                  <a:pt x="8549970" y="770102"/>
                </a:moveTo>
                <a:lnTo>
                  <a:pt x="8547659" y="767156"/>
                </a:lnTo>
                <a:lnTo>
                  <a:pt x="8544573" y="766864"/>
                </a:lnTo>
                <a:lnTo>
                  <a:pt x="8541347" y="766381"/>
                </a:lnTo>
                <a:lnTo>
                  <a:pt x="8538578" y="768718"/>
                </a:lnTo>
                <a:lnTo>
                  <a:pt x="8538108" y="771791"/>
                </a:lnTo>
                <a:lnTo>
                  <a:pt x="8537651" y="775030"/>
                </a:lnTo>
                <a:lnTo>
                  <a:pt x="8539963" y="777938"/>
                </a:lnTo>
                <a:lnTo>
                  <a:pt x="8543036" y="778268"/>
                </a:lnTo>
                <a:lnTo>
                  <a:pt x="8546732" y="778268"/>
                </a:lnTo>
                <a:lnTo>
                  <a:pt x="8549195" y="776249"/>
                </a:lnTo>
                <a:lnTo>
                  <a:pt x="8549500" y="773315"/>
                </a:lnTo>
                <a:lnTo>
                  <a:pt x="8549970" y="770102"/>
                </a:lnTo>
                <a:close/>
              </a:path>
              <a:path w="10356215" h="2386329" extrusionOk="0">
                <a:moveTo>
                  <a:pt x="8550275" y="602107"/>
                </a:moveTo>
                <a:lnTo>
                  <a:pt x="8549970" y="599020"/>
                </a:lnTo>
                <a:lnTo>
                  <a:pt x="8549500" y="595782"/>
                </a:lnTo>
                <a:lnTo>
                  <a:pt x="8546579" y="593623"/>
                </a:lnTo>
                <a:lnTo>
                  <a:pt x="8543506" y="593953"/>
                </a:lnTo>
                <a:lnTo>
                  <a:pt x="8540267" y="594398"/>
                </a:lnTo>
                <a:lnTo>
                  <a:pt x="8538108" y="597192"/>
                </a:lnTo>
                <a:lnTo>
                  <a:pt x="8538426" y="600430"/>
                </a:lnTo>
                <a:lnTo>
                  <a:pt x="8538883" y="603338"/>
                </a:lnTo>
                <a:lnTo>
                  <a:pt x="8541347" y="605510"/>
                </a:lnTo>
                <a:lnTo>
                  <a:pt x="8544573" y="605510"/>
                </a:lnTo>
                <a:lnTo>
                  <a:pt x="8544890" y="605345"/>
                </a:lnTo>
                <a:lnTo>
                  <a:pt x="8548116" y="605053"/>
                </a:lnTo>
                <a:lnTo>
                  <a:pt x="8550275" y="602107"/>
                </a:lnTo>
                <a:close/>
              </a:path>
              <a:path w="10356215" h="2386329" extrusionOk="0">
                <a:moveTo>
                  <a:pt x="8553348" y="735431"/>
                </a:moveTo>
                <a:lnTo>
                  <a:pt x="8551037" y="732650"/>
                </a:lnTo>
                <a:lnTo>
                  <a:pt x="8544573" y="732040"/>
                </a:lnTo>
                <a:lnTo>
                  <a:pt x="8541804" y="734479"/>
                </a:lnTo>
                <a:lnTo>
                  <a:pt x="8541652" y="737565"/>
                </a:lnTo>
                <a:lnTo>
                  <a:pt x="8541347" y="740803"/>
                </a:lnTo>
                <a:lnTo>
                  <a:pt x="8543811" y="743597"/>
                </a:lnTo>
                <a:lnTo>
                  <a:pt x="8546884" y="743889"/>
                </a:lnTo>
                <a:lnTo>
                  <a:pt x="8550427" y="743889"/>
                </a:lnTo>
                <a:lnTo>
                  <a:pt x="8552891" y="741578"/>
                </a:lnTo>
                <a:lnTo>
                  <a:pt x="8553196" y="738505"/>
                </a:lnTo>
                <a:lnTo>
                  <a:pt x="8553348" y="735431"/>
                </a:lnTo>
                <a:close/>
              </a:path>
              <a:path w="10356215" h="2386329" extrusionOk="0">
                <a:moveTo>
                  <a:pt x="8553501" y="636955"/>
                </a:moveTo>
                <a:lnTo>
                  <a:pt x="8553348" y="633691"/>
                </a:lnTo>
                <a:lnTo>
                  <a:pt x="8553044" y="630631"/>
                </a:lnTo>
                <a:lnTo>
                  <a:pt x="8550427" y="628167"/>
                </a:lnTo>
                <a:lnTo>
                  <a:pt x="8547189" y="628459"/>
                </a:lnTo>
                <a:lnTo>
                  <a:pt x="8543963" y="628624"/>
                </a:lnTo>
                <a:lnTo>
                  <a:pt x="8541652" y="631405"/>
                </a:lnTo>
                <a:lnTo>
                  <a:pt x="8541956" y="637717"/>
                </a:lnTo>
                <a:lnTo>
                  <a:pt x="8544573" y="640016"/>
                </a:lnTo>
                <a:lnTo>
                  <a:pt x="8547964" y="640016"/>
                </a:lnTo>
                <a:lnTo>
                  <a:pt x="8551202" y="639724"/>
                </a:lnTo>
                <a:lnTo>
                  <a:pt x="8553501" y="636955"/>
                </a:lnTo>
                <a:close/>
              </a:path>
              <a:path w="10356215" h="2386329" extrusionOk="0">
                <a:moveTo>
                  <a:pt x="8555050" y="700430"/>
                </a:moveTo>
                <a:lnTo>
                  <a:pt x="8552586" y="697801"/>
                </a:lnTo>
                <a:lnTo>
                  <a:pt x="8549348" y="697649"/>
                </a:lnTo>
                <a:lnTo>
                  <a:pt x="8546122" y="697649"/>
                </a:lnTo>
                <a:lnTo>
                  <a:pt x="8543506" y="700125"/>
                </a:lnTo>
                <a:lnTo>
                  <a:pt x="8543341" y="703351"/>
                </a:lnTo>
                <a:lnTo>
                  <a:pt x="8543341" y="706450"/>
                </a:lnTo>
                <a:lnTo>
                  <a:pt x="8545805" y="709218"/>
                </a:lnTo>
                <a:lnTo>
                  <a:pt x="8552269" y="709218"/>
                </a:lnTo>
                <a:lnTo>
                  <a:pt x="8554898" y="706742"/>
                </a:lnTo>
                <a:lnTo>
                  <a:pt x="8554910" y="703351"/>
                </a:lnTo>
                <a:lnTo>
                  <a:pt x="8555050" y="700430"/>
                </a:lnTo>
                <a:close/>
              </a:path>
              <a:path w="10356215" h="2386329" extrusionOk="0">
                <a:moveTo>
                  <a:pt x="8555050" y="668680"/>
                </a:moveTo>
                <a:lnTo>
                  <a:pt x="8554898" y="665441"/>
                </a:lnTo>
                <a:lnTo>
                  <a:pt x="8552269" y="662978"/>
                </a:lnTo>
                <a:lnTo>
                  <a:pt x="8549043" y="662978"/>
                </a:lnTo>
                <a:lnTo>
                  <a:pt x="8545957" y="663130"/>
                </a:lnTo>
                <a:lnTo>
                  <a:pt x="8543341" y="665746"/>
                </a:lnTo>
                <a:lnTo>
                  <a:pt x="8543493" y="668680"/>
                </a:lnTo>
                <a:lnTo>
                  <a:pt x="8543506" y="672071"/>
                </a:lnTo>
                <a:lnTo>
                  <a:pt x="8546122" y="674535"/>
                </a:lnTo>
                <a:lnTo>
                  <a:pt x="8552586" y="674535"/>
                </a:lnTo>
                <a:lnTo>
                  <a:pt x="8555050" y="671918"/>
                </a:lnTo>
                <a:lnTo>
                  <a:pt x="8555050" y="668680"/>
                </a:lnTo>
                <a:close/>
              </a:path>
              <a:path w="10356215" h="2386329" extrusionOk="0">
                <a:moveTo>
                  <a:pt x="8999804" y="1695386"/>
                </a:moveTo>
                <a:lnTo>
                  <a:pt x="8997340" y="1692922"/>
                </a:lnTo>
                <a:lnTo>
                  <a:pt x="8994102" y="1692922"/>
                </a:lnTo>
                <a:lnTo>
                  <a:pt x="8990876" y="1692757"/>
                </a:lnTo>
                <a:lnTo>
                  <a:pt x="8988260" y="1695386"/>
                </a:lnTo>
                <a:lnTo>
                  <a:pt x="8988260" y="1699069"/>
                </a:lnTo>
                <a:lnTo>
                  <a:pt x="8988412" y="1699691"/>
                </a:lnTo>
                <a:lnTo>
                  <a:pt x="8988412" y="1700453"/>
                </a:lnTo>
                <a:lnTo>
                  <a:pt x="8988260" y="1700923"/>
                </a:lnTo>
                <a:lnTo>
                  <a:pt x="8988260" y="1704619"/>
                </a:lnTo>
                <a:lnTo>
                  <a:pt x="8990876" y="1707235"/>
                </a:lnTo>
                <a:lnTo>
                  <a:pt x="8997188" y="1707235"/>
                </a:lnTo>
                <a:lnTo>
                  <a:pt x="8999804" y="1704619"/>
                </a:lnTo>
                <a:lnTo>
                  <a:pt x="8999804" y="1700453"/>
                </a:lnTo>
                <a:lnTo>
                  <a:pt x="8999652" y="1700149"/>
                </a:lnTo>
                <a:lnTo>
                  <a:pt x="8999804" y="1699691"/>
                </a:lnTo>
                <a:lnTo>
                  <a:pt x="8999804" y="1695386"/>
                </a:lnTo>
                <a:close/>
              </a:path>
              <a:path w="10356215" h="2386329" extrusionOk="0">
                <a:moveTo>
                  <a:pt x="9000884" y="1738985"/>
                </a:moveTo>
                <a:lnTo>
                  <a:pt x="9000566" y="1732686"/>
                </a:lnTo>
                <a:lnTo>
                  <a:pt x="8997798" y="1730209"/>
                </a:lnTo>
                <a:lnTo>
                  <a:pt x="8994572" y="1730349"/>
                </a:lnTo>
                <a:lnTo>
                  <a:pt x="8991486" y="1730514"/>
                </a:lnTo>
                <a:lnTo>
                  <a:pt x="8989022" y="1733296"/>
                </a:lnTo>
                <a:lnTo>
                  <a:pt x="8989327" y="1739442"/>
                </a:lnTo>
                <a:lnTo>
                  <a:pt x="8991790" y="1741906"/>
                </a:lnTo>
                <a:lnTo>
                  <a:pt x="8995181" y="1741906"/>
                </a:lnTo>
                <a:lnTo>
                  <a:pt x="8998420" y="1741779"/>
                </a:lnTo>
                <a:lnTo>
                  <a:pt x="9000884" y="1738985"/>
                </a:lnTo>
                <a:close/>
              </a:path>
              <a:path w="10356215" h="2386329" extrusionOk="0">
                <a:moveTo>
                  <a:pt x="9001036" y="1661160"/>
                </a:moveTo>
                <a:lnTo>
                  <a:pt x="8998572" y="1658391"/>
                </a:lnTo>
                <a:lnTo>
                  <a:pt x="8995334" y="1658251"/>
                </a:lnTo>
                <a:lnTo>
                  <a:pt x="8992260" y="1658073"/>
                </a:lnTo>
                <a:lnTo>
                  <a:pt x="8989492" y="1660537"/>
                </a:lnTo>
                <a:lnTo>
                  <a:pt x="8989174" y="1666862"/>
                </a:lnTo>
                <a:lnTo>
                  <a:pt x="8991486" y="1669630"/>
                </a:lnTo>
                <a:lnTo>
                  <a:pt x="8994724" y="1669808"/>
                </a:lnTo>
                <a:lnTo>
                  <a:pt x="8998102" y="1669808"/>
                </a:lnTo>
                <a:lnTo>
                  <a:pt x="9000719" y="1667319"/>
                </a:lnTo>
                <a:lnTo>
                  <a:pt x="9001036" y="1661160"/>
                </a:lnTo>
                <a:close/>
              </a:path>
              <a:path w="10356215" h="2386329" extrusionOk="0">
                <a:moveTo>
                  <a:pt x="9003652" y="1773212"/>
                </a:moveTo>
                <a:lnTo>
                  <a:pt x="9003182" y="1770113"/>
                </a:lnTo>
                <a:lnTo>
                  <a:pt x="9002878" y="1766874"/>
                </a:lnTo>
                <a:lnTo>
                  <a:pt x="9000109" y="1764563"/>
                </a:lnTo>
                <a:lnTo>
                  <a:pt x="8993797" y="1765185"/>
                </a:lnTo>
                <a:lnTo>
                  <a:pt x="8991486" y="1768132"/>
                </a:lnTo>
                <a:lnTo>
                  <a:pt x="8992108" y="1774278"/>
                </a:lnTo>
                <a:lnTo>
                  <a:pt x="8994572" y="1776450"/>
                </a:lnTo>
                <a:lnTo>
                  <a:pt x="8998102" y="1776450"/>
                </a:lnTo>
                <a:lnTo>
                  <a:pt x="9001341" y="1776120"/>
                </a:lnTo>
                <a:lnTo>
                  <a:pt x="9003652" y="1773212"/>
                </a:lnTo>
                <a:close/>
              </a:path>
              <a:path w="10356215" h="2386329" extrusionOk="0">
                <a:moveTo>
                  <a:pt x="9003957" y="1626806"/>
                </a:moveTo>
                <a:lnTo>
                  <a:pt x="9001646" y="1624025"/>
                </a:lnTo>
                <a:lnTo>
                  <a:pt x="8998420" y="1623707"/>
                </a:lnTo>
                <a:lnTo>
                  <a:pt x="8995181" y="1623250"/>
                </a:lnTo>
                <a:lnTo>
                  <a:pt x="8992413" y="1625714"/>
                </a:lnTo>
                <a:lnTo>
                  <a:pt x="8992108" y="1628800"/>
                </a:lnTo>
                <a:lnTo>
                  <a:pt x="8991638" y="1632038"/>
                </a:lnTo>
                <a:lnTo>
                  <a:pt x="8994102" y="1634807"/>
                </a:lnTo>
                <a:lnTo>
                  <a:pt x="8997188" y="1635125"/>
                </a:lnTo>
                <a:lnTo>
                  <a:pt x="8997493" y="1635264"/>
                </a:lnTo>
                <a:lnTo>
                  <a:pt x="9000719" y="1635264"/>
                </a:lnTo>
                <a:lnTo>
                  <a:pt x="9003182" y="1632953"/>
                </a:lnTo>
                <a:lnTo>
                  <a:pt x="9003500" y="1630045"/>
                </a:lnTo>
                <a:lnTo>
                  <a:pt x="9003957" y="1626806"/>
                </a:lnTo>
                <a:close/>
              </a:path>
              <a:path w="10356215" h="2386329" extrusionOk="0">
                <a:moveTo>
                  <a:pt x="9008110" y="1807273"/>
                </a:moveTo>
                <a:lnTo>
                  <a:pt x="9007653" y="1804174"/>
                </a:lnTo>
                <a:lnTo>
                  <a:pt x="9007030" y="1800936"/>
                </a:lnTo>
                <a:lnTo>
                  <a:pt x="9004109" y="1798789"/>
                </a:lnTo>
                <a:lnTo>
                  <a:pt x="9001036" y="1799412"/>
                </a:lnTo>
                <a:lnTo>
                  <a:pt x="8997798" y="1799856"/>
                </a:lnTo>
                <a:lnTo>
                  <a:pt x="8995639" y="1802803"/>
                </a:lnTo>
                <a:lnTo>
                  <a:pt x="8996261" y="1805889"/>
                </a:lnTo>
                <a:lnTo>
                  <a:pt x="8996566" y="1808797"/>
                </a:lnTo>
                <a:lnTo>
                  <a:pt x="8999029" y="1810804"/>
                </a:lnTo>
                <a:lnTo>
                  <a:pt x="9002725" y="1810804"/>
                </a:lnTo>
                <a:lnTo>
                  <a:pt x="9005964" y="1810346"/>
                </a:lnTo>
                <a:lnTo>
                  <a:pt x="9008110" y="1807273"/>
                </a:lnTo>
                <a:close/>
              </a:path>
              <a:path w="10356215" h="2386329" extrusionOk="0">
                <a:moveTo>
                  <a:pt x="9008580" y="1592745"/>
                </a:moveTo>
                <a:lnTo>
                  <a:pt x="9006421" y="1589811"/>
                </a:lnTo>
                <a:lnTo>
                  <a:pt x="9000109" y="1588897"/>
                </a:lnTo>
                <a:lnTo>
                  <a:pt x="8997188" y="1591043"/>
                </a:lnTo>
                <a:lnTo>
                  <a:pt x="8996566" y="1594116"/>
                </a:lnTo>
                <a:lnTo>
                  <a:pt x="8996108" y="1597355"/>
                </a:lnTo>
                <a:lnTo>
                  <a:pt x="8998255" y="1600288"/>
                </a:lnTo>
                <a:lnTo>
                  <a:pt x="9001341" y="1600746"/>
                </a:lnTo>
                <a:lnTo>
                  <a:pt x="9001646" y="1600746"/>
                </a:lnTo>
                <a:lnTo>
                  <a:pt x="9001950" y="1600898"/>
                </a:lnTo>
                <a:lnTo>
                  <a:pt x="9005189" y="1600898"/>
                </a:lnTo>
                <a:lnTo>
                  <a:pt x="9007500" y="1598739"/>
                </a:lnTo>
                <a:lnTo>
                  <a:pt x="9007958" y="1595983"/>
                </a:lnTo>
                <a:lnTo>
                  <a:pt x="9008580" y="1592745"/>
                </a:lnTo>
                <a:close/>
              </a:path>
              <a:path w="10356215" h="2386329" extrusionOk="0">
                <a:moveTo>
                  <a:pt x="9014269" y="1841169"/>
                </a:moveTo>
                <a:lnTo>
                  <a:pt x="9013660" y="1837944"/>
                </a:lnTo>
                <a:lnTo>
                  <a:pt x="9013038" y="1834857"/>
                </a:lnTo>
                <a:lnTo>
                  <a:pt x="9009964" y="1832851"/>
                </a:lnTo>
                <a:lnTo>
                  <a:pt x="9006878" y="1833473"/>
                </a:lnTo>
                <a:lnTo>
                  <a:pt x="9003652" y="1834083"/>
                </a:lnTo>
                <a:lnTo>
                  <a:pt x="9001646" y="1837156"/>
                </a:lnTo>
                <a:lnTo>
                  <a:pt x="9002268" y="1840382"/>
                </a:lnTo>
                <a:lnTo>
                  <a:pt x="9002420" y="1840382"/>
                </a:lnTo>
                <a:lnTo>
                  <a:pt x="9002878" y="1843011"/>
                </a:lnTo>
                <a:lnTo>
                  <a:pt x="9005341" y="1844852"/>
                </a:lnTo>
                <a:lnTo>
                  <a:pt x="9009189" y="1844852"/>
                </a:lnTo>
                <a:lnTo>
                  <a:pt x="9012263" y="1844243"/>
                </a:lnTo>
                <a:lnTo>
                  <a:pt x="9014269" y="1841169"/>
                </a:lnTo>
                <a:close/>
              </a:path>
              <a:path w="10356215" h="2386329" extrusionOk="0">
                <a:moveTo>
                  <a:pt x="9014892" y="1558988"/>
                </a:moveTo>
                <a:lnTo>
                  <a:pt x="9012885" y="1555902"/>
                </a:lnTo>
                <a:lnTo>
                  <a:pt x="9006573" y="1554670"/>
                </a:lnTo>
                <a:lnTo>
                  <a:pt x="9003652" y="1556689"/>
                </a:lnTo>
                <a:lnTo>
                  <a:pt x="9002878" y="1559750"/>
                </a:lnTo>
                <a:lnTo>
                  <a:pt x="9002268" y="1562989"/>
                </a:lnTo>
                <a:lnTo>
                  <a:pt x="9004262" y="1565922"/>
                </a:lnTo>
                <a:lnTo>
                  <a:pt x="9007348" y="1566684"/>
                </a:lnTo>
                <a:lnTo>
                  <a:pt x="9011348" y="1566684"/>
                </a:lnTo>
                <a:lnTo>
                  <a:pt x="9013660" y="1564843"/>
                </a:lnTo>
                <a:lnTo>
                  <a:pt x="9014269" y="1562227"/>
                </a:lnTo>
                <a:lnTo>
                  <a:pt x="9014892" y="1558988"/>
                </a:lnTo>
                <a:close/>
              </a:path>
              <a:path w="10356215" h="2386329" extrusionOk="0">
                <a:moveTo>
                  <a:pt x="9022270" y="1874621"/>
                </a:moveTo>
                <a:lnTo>
                  <a:pt x="9021407" y="1871205"/>
                </a:lnTo>
                <a:lnTo>
                  <a:pt x="9020581" y="1868297"/>
                </a:lnTo>
                <a:lnTo>
                  <a:pt x="9017508" y="1866430"/>
                </a:lnTo>
                <a:lnTo>
                  <a:pt x="9014422" y="1867357"/>
                </a:lnTo>
                <a:lnTo>
                  <a:pt x="9011348" y="1868144"/>
                </a:lnTo>
                <a:lnTo>
                  <a:pt x="9009494" y="1871205"/>
                </a:lnTo>
                <a:lnTo>
                  <a:pt x="9010345" y="1874621"/>
                </a:lnTo>
                <a:lnTo>
                  <a:pt x="9010879" y="1876907"/>
                </a:lnTo>
                <a:lnTo>
                  <a:pt x="9013342" y="1878761"/>
                </a:lnTo>
                <a:lnTo>
                  <a:pt x="9016276" y="1878761"/>
                </a:lnTo>
                <a:lnTo>
                  <a:pt x="9016733" y="1878609"/>
                </a:lnTo>
                <a:lnTo>
                  <a:pt x="9017356" y="1878469"/>
                </a:lnTo>
                <a:lnTo>
                  <a:pt x="9020429" y="1877682"/>
                </a:lnTo>
                <a:lnTo>
                  <a:pt x="9022270" y="1874621"/>
                </a:lnTo>
                <a:close/>
              </a:path>
              <a:path w="10356215" h="2386329" extrusionOk="0">
                <a:moveTo>
                  <a:pt x="9023045" y="1525701"/>
                </a:moveTo>
                <a:lnTo>
                  <a:pt x="9021204" y="1522463"/>
                </a:lnTo>
                <a:lnTo>
                  <a:pt x="9018118" y="1521688"/>
                </a:lnTo>
                <a:lnTo>
                  <a:pt x="9014892" y="1520786"/>
                </a:lnTo>
                <a:lnTo>
                  <a:pt x="9011806" y="1522628"/>
                </a:lnTo>
                <a:lnTo>
                  <a:pt x="9011044" y="1525866"/>
                </a:lnTo>
                <a:lnTo>
                  <a:pt x="9010117" y="1528775"/>
                </a:lnTo>
                <a:lnTo>
                  <a:pt x="9011958" y="1532013"/>
                </a:lnTo>
                <a:lnTo>
                  <a:pt x="9015654" y="1532953"/>
                </a:lnTo>
                <a:lnTo>
                  <a:pt x="9016124" y="1533105"/>
                </a:lnTo>
                <a:lnTo>
                  <a:pt x="9019197" y="1533105"/>
                </a:lnTo>
                <a:lnTo>
                  <a:pt x="9021508" y="1531251"/>
                </a:lnTo>
                <a:lnTo>
                  <a:pt x="9022118" y="1528775"/>
                </a:lnTo>
                <a:lnTo>
                  <a:pt x="9023045" y="1525701"/>
                </a:lnTo>
                <a:close/>
              </a:path>
              <a:path w="10356215" h="2386329" extrusionOk="0">
                <a:moveTo>
                  <a:pt x="9031973" y="1907578"/>
                </a:moveTo>
                <a:lnTo>
                  <a:pt x="9030894" y="1904492"/>
                </a:lnTo>
                <a:lnTo>
                  <a:pt x="9029967" y="1901418"/>
                </a:lnTo>
                <a:lnTo>
                  <a:pt x="9026741" y="1899729"/>
                </a:lnTo>
                <a:lnTo>
                  <a:pt x="9023655" y="1900643"/>
                </a:lnTo>
                <a:lnTo>
                  <a:pt x="9020581" y="1901723"/>
                </a:lnTo>
                <a:lnTo>
                  <a:pt x="9018892" y="1904961"/>
                </a:lnTo>
                <a:lnTo>
                  <a:pt x="9019972" y="1908060"/>
                </a:lnTo>
                <a:lnTo>
                  <a:pt x="9020734" y="1910359"/>
                </a:lnTo>
                <a:lnTo>
                  <a:pt x="9022893" y="1912048"/>
                </a:lnTo>
                <a:lnTo>
                  <a:pt x="9025966" y="1912048"/>
                </a:lnTo>
                <a:lnTo>
                  <a:pt x="9027198" y="1911756"/>
                </a:lnTo>
                <a:lnTo>
                  <a:pt x="9030132" y="1910816"/>
                </a:lnTo>
                <a:lnTo>
                  <a:pt x="9031973" y="1907578"/>
                </a:lnTo>
                <a:close/>
              </a:path>
              <a:path w="10356215" h="2386329" extrusionOk="0">
                <a:moveTo>
                  <a:pt x="9032748" y="1492719"/>
                </a:moveTo>
                <a:lnTo>
                  <a:pt x="9031046" y="1489481"/>
                </a:lnTo>
                <a:lnTo>
                  <a:pt x="9028125" y="1488401"/>
                </a:lnTo>
                <a:lnTo>
                  <a:pt x="9025052" y="1487500"/>
                </a:lnTo>
                <a:lnTo>
                  <a:pt x="9021813" y="1489176"/>
                </a:lnTo>
                <a:lnTo>
                  <a:pt x="9020734" y="1492250"/>
                </a:lnTo>
                <a:lnTo>
                  <a:pt x="9019807" y="1495196"/>
                </a:lnTo>
                <a:lnTo>
                  <a:pt x="9021508" y="1498574"/>
                </a:lnTo>
                <a:lnTo>
                  <a:pt x="9025052" y="1499666"/>
                </a:lnTo>
                <a:lnTo>
                  <a:pt x="9025661" y="1499806"/>
                </a:lnTo>
                <a:lnTo>
                  <a:pt x="9028735" y="1499806"/>
                </a:lnTo>
                <a:lnTo>
                  <a:pt x="9031046" y="1498117"/>
                </a:lnTo>
                <a:lnTo>
                  <a:pt x="9031821" y="1495818"/>
                </a:lnTo>
                <a:lnTo>
                  <a:pt x="9032748" y="1492719"/>
                </a:lnTo>
                <a:close/>
              </a:path>
              <a:path w="10356215" h="2386329" extrusionOk="0">
                <a:moveTo>
                  <a:pt x="9043213" y="1940115"/>
                </a:moveTo>
                <a:lnTo>
                  <a:pt x="9042133" y="1937016"/>
                </a:lnTo>
                <a:lnTo>
                  <a:pt x="9041054" y="1934083"/>
                </a:lnTo>
                <a:lnTo>
                  <a:pt x="9037663" y="1932546"/>
                </a:lnTo>
                <a:lnTo>
                  <a:pt x="9034742" y="1933638"/>
                </a:lnTo>
                <a:lnTo>
                  <a:pt x="9031821" y="1934870"/>
                </a:lnTo>
                <a:lnTo>
                  <a:pt x="9030132" y="1938108"/>
                </a:lnTo>
                <a:lnTo>
                  <a:pt x="9031364" y="1941017"/>
                </a:lnTo>
                <a:lnTo>
                  <a:pt x="9032126" y="1943354"/>
                </a:lnTo>
                <a:lnTo>
                  <a:pt x="9034437" y="1944878"/>
                </a:lnTo>
                <a:lnTo>
                  <a:pt x="9037358" y="1944878"/>
                </a:lnTo>
                <a:lnTo>
                  <a:pt x="9038133" y="1944725"/>
                </a:lnTo>
                <a:lnTo>
                  <a:pt x="9038742" y="1944408"/>
                </a:lnTo>
                <a:lnTo>
                  <a:pt x="9041676" y="1943354"/>
                </a:lnTo>
                <a:lnTo>
                  <a:pt x="9043213" y="1940115"/>
                </a:lnTo>
                <a:close/>
              </a:path>
              <a:path w="10356215" h="2386329" extrusionOk="0">
                <a:moveTo>
                  <a:pt x="9044292" y="1460373"/>
                </a:moveTo>
                <a:lnTo>
                  <a:pt x="9042756" y="1456969"/>
                </a:lnTo>
                <a:lnTo>
                  <a:pt x="9039669" y="1455902"/>
                </a:lnTo>
                <a:lnTo>
                  <a:pt x="9036748" y="1454670"/>
                </a:lnTo>
                <a:lnTo>
                  <a:pt x="9033358" y="1456194"/>
                </a:lnTo>
                <a:lnTo>
                  <a:pt x="9032278" y="1459280"/>
                </a:lnTo>
                <a:lnTo>
                  <a:pt x="9031211" y="1462201"/>
                </a:lnTo>
                <a:lnTo>
                  <a:pt x="9032748" y="1465440"/>
                </a:lnTo>
                <a:lnTo>
                  <a:pt x="9035669" y="1466672"/>
                </a:lnTo>
                <a:lnTo>
                  <a:pt x="9036279" y="1466977"/>
                </a:lnTo>
                <a:lnTo>
                  <a:pt x="9039974" y="1466977"/>
                </a:lnTo>
                <a:lnTo>
                  <a:pt x="9042286" y="1465605"/>
                </a:lnTo>
                <a:lnTo>
                  <a:pt x="9043060" y="1463281"/>
                </a:lnTo>
                <a:lnTo>
                  <a:pt x="9044292" y="1460373"/>
                </a:lnTo>
                <a:close/>
              </a:path>
              <a:path w="10356215" h="2386329" extrusionOk="0">
                <a:moveTo>
                  <a:pt x="9056294" y="1971840"/>
                </a:moveTo>
                <a:lnTo>
                  <a:pt x="9055062" y="1968931"/>
                </a:lnTo>
                <a:lnTo>
                  <a:pt x="9053678" y="1965985"/>
                </a:lnTo>
                <a:lnTo>
                  <a:pt x="9050299" y="1964753"/>
                </a:lnTo>
                <a:lnTo>
                  <a:pt x="9044445" y="1967217"/>
                </a:lnTo>
                <a:lnTo>
                  <a:pt x="9043213" y="1970608"/>
                </a:lnTo>
                <a:lnTo>
                  <a:pt x="9044445" y="1973554"/>
                </a:lnTo>
                <a:lnTo>
                  <a:pt x="9045372" y="1975700"/>
                </a:lnTo>
                <a:lnTo>
                  <a:pt x="9047518" y="1977085"/>
                </a:lnTo>
                <a:lnTo>
                  <a:pt x="9050452" y="1977085"/>
                </a:lnTo>
                <a:lnTo>
                  <a:pt x="9051214" y="1976932"/>
                </a:lnTo>
                <a:lnTo>
                  <a:pt x="9051988" y="1976640"/>
                </a:lnTo>
                <a:lnTo>
                  <a:pt x="9054909" y="1975231"/>
                </a:lnTo>
                <a:lnTo>
                  <a:pt x="9056294" y="1971840"/>
                </a:lnTo>
                <a:close/>
              </a:path>
              <a:path w="10356215" h="2386329" extrusionOk="0">
                <a:moveTo>
                  <a:pt x="9057373" y="1428610"/>
                </a:moveTo>
                <a:lnTo>
                  <a:pt x="9055989" y="1425232"/>
                </a:lnTo>
                <a:lnTo>
                  <a:pt x="9053068" y="1423987"/>
                </a:lnTo>
                <a:lnTo>
                  <a:pt x="9050134" y="1422615"/>
                </a:lnTo>
                <a:lnTo>
                  <a:pt x="9046756" y="1423987"/>
                </a:lnTo>
                <a:lnTo>
                  <a:pt x="9045524" y="1426908"/>
                </a:lnTo>
                <a:lnTo>
                  <a:pt x="9044140" y="1429842"/>
                </a:lnTo>
                <a:lnTo>
                  <a:pt x="9045524" y="1433233"/>
                </a:lnTo>
                <a:lnTo>
                  <a:pt x="9048445" y="1434465"/>
                </a:lnTo>
                <a:lnTo>
                  <a:pt x="9049220" y="1434922"/>
                </a:lnTo>
                <a:lnTo>
                  <a:pt x="9049982" y="1435087"/>
                </a:lnTo>
                <a:lnTo>
                  <a:pt x="9052916" y="1435087"/>
                </a:lnTo>
                <a:lnTo>
                  <a:pt x="9055062" y="1433690"/>
                </a:lnTo>
                <a:lnTo>
                  <a:pt x="9055989" y="1431556"/>
                </a:lnTo>
                <a:lnTo>
                  <a:pt x="9057373" y="1428610"/>
                </a:lnTo>
                <a:close/>
              </a:path>
              <a:path w="10356215" h="2386329" extrusionOk="0">
                <a:moveTo>
                  <a:pt x="9070924" y="2002993"/>
                </a:moveTo>
                <a:lnTo>
                  <a:pt x="9069540" y="2000199"/>
                </a:lnTo>
                <a:lnTo>
                  <a:pt x="9068156" y="1997290"/>
                </a:lnTo>
                <a:lnTo>
                  <a:pt x="9064612" y="1996198"/>
                </a:lnTo>
                <a:lnTo>
                  <a:pt x="9061679" y="1997583"/>
                </a:lnTo>
                <a:lnTo>
                  <a:pt x="9058910" y="1998967"/>
                </a:lnTo>
                <a:lnTo>
                  <a:pt x="9057678" y="2002510"/>
                </a:lnTo>
                <a:lnTo>
                  <a:pt x="9059227" y="2005279"/>
                </a:lnTo>
                <a:lnTo>
                  <a:pt x="9060142" y="2007463"/>
                </a:lnTo>
                <a:lnTo>
                  <a:pt x="9062148" y="2008517"/>
                </a:lnTo>
                <a:lnTo>
                  <a:pt x="9065222" y="2008517"/>
                </a:lnTo>
                <a:lnTo>
                  <a:pt x="9066149" y="2008365"/>
                </a:lnTo>
                <a:lnTo>
                  <a:pt x="9066924" y="2007908"/>
                </a:lnTo>
                <a:lnTo>
                  <a:pt x="9069692" y="2006523"/>
                </a:lnTo>
                <a:lnTo>
                  <a:pt x="9070924" y="2002993"/>
                </a:lnTo>
                <a:close/>
              </a:path>
              <a:path w="10356215" h="2386329" extrusionOk="0">
                <a:moveTo>
                  <a:pt x="9072004" y="1397635"/>
                </a:moveTo>
                <a:lnTo>
                  <a:pt x="9070924" y="1394091"/>
                </a:lnTo>
                <a:lnTo>
                  <a:pt x="9065069" y="1391310"/>
                </a:lnTo>
                <a:lnTo>
                  <a:pt x="9061679" y="1392402"/>
                </a:lnTo>
                <a:lnTo>
                  <a:pt x="9058910" y="1398270"/>
                </a:lnTo>
                <a:lnTo>
                  <a:pt x="9059989" y="1401635"/>
                </a:lnTo>
                <a:lnTo>
                  <a:pt x="9062910" y="1403032"/>
                </a:lnTo>
                <a:lnTo>
                  <a:pt x="9063685" y="1403489"/>
                </a:lnTo>
                <a:lnTo>
                  <a:pt x="9064612" y="1403642"/>
                </a:lnTo>
                <a:lnTo>
                  <a:pt x="9067533" y="1403642"/>
                </a:lnTo>
                <a:lnTo>
                  <a:pt x="9069540" y="1402575"/>
                </a:lnTo>
                <a:lnTo>
                  <a:pt x="9070607" y="1400403"/>
                </a:lnTo>
                <a:lnTo>
                  <a:pt x="9072004" y="1397635"/>
                </a:lnTo>
                <a:close/>
              </a:path>
              <a:path w="10356215" h="2386329" extrusionOk="0">
                <a:moveTo>
                  <a:pt x="9087079" y="2033485"/>
                </a:moveTo>
                <a:lnTo>
                  <a:pt x="9085542" y="2030577"/>
                </a:lnTo>
                <a:lnTo>
                  <a:pt x="9084005" y="2027783"/>
                </a:lnTo>
                <a:lnTo>
                  <a:pt x="9080462" y="2026881"/>
                </a:lnTo>
                <a:lnTo>
                  <a:pt x="9074925" y="2029955"/>
                </a:lnTo>
                <a:lnTo>
                  <a:pt x="9073998" y="2033485"/>
                </a:lnTo>
                <a:lnTo>
                  <a:pt x="9075534" y="2036267"/>
                </a:lnTo>
                <a:lnTo>
                  <a:pt x="9076614" y="2038108"/>
                </a:lnTo>
                <a:lnTo>
                  <a:pt x="9078468" y="2039188"/>
                </a:lnTo>
                <a:lnTo>
                  <a:pt x="9081541" y="2039188"/>
                </a:lnTo>
                <a:lnTo>
                  <a:pt x="9082468" y="2039048"/>
                </a:lnTo>
                <a:lnTo>
                  <a:pt x="9083383" y="2038578"/>
                </a:lnTo>
                <a:lnTo>
                  <a:pt x="9086164" y="2036876"/>
                </a:lnTo>
                <a:lnTo>
                  <a:pt x="9087079" y="2033485"/>
                </a:lnTo>
                <a:close/>
              </a:path>
              <a:path w="10356215" h="2386329" extrusionOk="0">
                <a:moveTo>
                  <a:pt x="9088310" y="1367447"/>
                </a:moveTo>
                <a:lnTo>
                  <a:pt x="9087244" y="1363878"/>
                </a:lnTo>
                <a:lnTo>
                  <a:pt x="9081694" y="1360817"/>
                </a:lnTo>
                <a:lnTo>
                  <a:pt x="9078150" y="1361719"/>
                </a:lnTo>
                <a:lnTo>
                  <a:pt x="9075077" y="1367294"/>
                </a:lnTo>
                <a:lnTo>
                  <a:pt x="9076004" y="1370812"/>
                </a:lnTo>
                <a:lnTo>
                  <a:pt x="9078925" y="1372374"/>
                </a:lnTo>
                <a:lnTo>
                  <a:pt x="9079700" y="1372819"/>
                </a:lnTo>
                <a:lnTo>
                  <a:pt x="9080767" y="1373149"/>
                </a:lnTo>
                <a:lnTo>
                  <a:pt x="9083700" y="1373149"/>
                </a:lnTo>
                <a:lnTo>
                  <a:pt x="9085694" y="1372044"/>
                </a:lnTo>
                <a:lnTo>
                  <a:pt x="9086774" y="1370203"/>
                </a:lnTo>
                <a:lnTo>
                  <a:pt x="9088310" y="1367447"/>
                </a:lnTo>
                <a:close/>
              </a:path>
              <a:path w="10356215" h="2386329" extrusionOk="0">
                <a:moveTo>
                  <a:pt x="9104782" y="2062924"/>
                </a:moveTo>
                <a:lnTo>
                  <a:pt x="9102979" y="2059990"/>
                </a:lnTo>
                <a:lnTo>
                  <a:pt x="9101404" y="2057539"/>
                </a:lnTo>
                <a:lnTo>
                  <a:pt x="9097861" y="2056752"/>
                </a:lnTo>
                <a:lnTo>
                  <a:pt x="9092476" y="2059990"/>
                </a:lnTo>
                <a:lnTo>
                  <a:pt x="9091701" y="2063686"/>
                </a:lnTo>
                <a:lnTo>
                  <a:pt x="9093479" y="2066467"/>
                </a:lnTo>
                <a:lnTo>
                  <a:pt x="9094470" y="2068156"/>
                </a:lnTo>
                <a:lnTo>
                  <a:pt x="9096324" y="2069096"/>
                </a:lnTo>
                <a:lnTo>
                  <a:pt x="9099398" y="2069096"/>
                </a:lnTo>
                <a:lnTo>
                  <a:pt x="9100477" y="2068779"/>
                </a:lnTo>
                <a:lnTo>
                  <a:pt x="9101404" y="2068156"/>
                </a:lnTo>
                <a:lnTo>
                  <a:pt x="9104020" y="2066467"/>
                </a:lnTo>
                <a:lnTo>
                  <a:pt x="9104782" y="2062924"/>
                </a:lnTo>
                <a:close/>
              </a:path>
              <a:path w="10356215" h="2386329" extrusionOk="0">
                <a:moveTo>
                  <a:pt x="9106014" y="1338148"/>
                </a:moveTo>
                <a:lnTo>
                  <a:pt x="9105252" y="1334452"/>
                </a:lnTo>
                <a:lnTo>
                  <a:pt x="9102636" y="1332763"/>
                </a:lnTo>
                <a:lnTo>
                  <a:pt x="9099855" y="1331061"/>
                </a:lnTo>
                <a:lnTo>
                  <a:pt x="9096324" y="1331823"/>
                </a:lnTo>
                <a:lnTo>
                  <a:pt x="9094622" y="1334617"/>
                </a:lnTo>
                <a:lnTo>
                  <a:pt x="9092933" y="1337233"/>
                </a:lnTo>
                <a:lnTo>
                  <a:pt x="9093708" y="1340764"/>
                </a:lnTo>
                <a:lnTo>
                  <a:pt x="9097404" y="1343228"/>
                </a:lnTo>
                <a:lnTo>
                  <a:pt x="9098470" y="1343380"/>
                </a:lnTo>
                <a:lnTo>
                  <a:pt x="9101404" y="1343380"/>
                </a:lnTo>
                <a:lnTo>
                  <a:pt x="9103246" y="1342466"/>
                </a:lnTo>
                <a:lnTo>
                  <a:pt x="9106014" y="1338148"/>
                </a:lnTo>
                <a:close/>
              </a:path>
              <a:path w="10356215" h="2386329" extrusionOk="0">
                <a:moveTo>
                  <a:pt x="9124023" y="2091436"/>
                </a:moveTo>
                <a:lnTo>
                  <a:pt x="9120340" y="2086190"/>
                </a:lnTo>
                <a:lnTo>
                  <a:pt x="9116797" y="2085581"/>
                </a:lnTo>
                <a:lnTo>
                  <a:pt x="9111564" y="2089277"/>
                </a:lnTo>
                <a:lnTo>
                  <a:pt x="9110942" y="2092833"/>
                </a:lnTo>
                <a:lnTo>
                  <a:pt x="9112796" y="2095449"/>
                </a:lnTo>
                <a:lnTo>
                  <a:pt x="9113863" y="2097138"/>
                </a:lnTo>
                <a:lnTo>
                  <a:pt x="9115717" y="2097900"/>
                </a:lnTo>
                <a:lnTo>
                  <a:pt x="9118638" y="2097900"/>
                </a:lnTo>
                <a:lnTo>
                  <a:pt x="9119870" y="2097595"/>
                </a:lnTo>
                <a:lnTo>
                  <a:pt x="9120797" y="2096846"/>
                </a:lnTo>
                <a:lnTo>
                  <a:pt x="9123413" y="2094979"/>
                </a:lnTo>
                <a:lnTo>
                  <a:pt x="9124023" y="2091436"/>
                </a:lnTo>
                <a:close/>
              </a:path>
              <a:path w="10356215" h="2386329" extrusionOk="0">
                <a:moveTo>
                  <a:pt x="9125255" y="1309649"/>
                </a:moveTo>
                <a:lnTo>
                  <a:pt x="9124798" y="1306093"/>
                </a:lnTo>
                <a:lnTo>
                  <a:pt x="9119565" y="1302410"/>
                </a:lnTo>
                <a:lnTo>
                  <a:pt x="9115869" y="1303020"/>
                </a:lnTo>
                <a:lnTo>
                  <a:pt x="9114028" y="1305648"/>
                </a:lnTo>
                <a:lnTo>
                  <a:pt x="9112174" y="1308100"/>
                </a:lnTo>
                <a:lnTo>
                  <a:pt x="9112796" y="1311795"/>
                </a:lnTo>
                <a:lnTo>
                  <a:pt x="9116492" y="1314411"/>
                </a:lnTo>
                <a:lnTo>
                  <a:pt x="9117571" y="1314742"/>
                </a:lnTo>
                <a:lnTo>
                  <a:pt x="9120492" y="1314742"/>
                </a:lnTo>
                <a:lnTo>
                  <a:pt x="9122334" y="1313802"/>
                </a:lnTo>
                <a:lnTo>
                  <a:pt x="9125255" y="1309649"/>
                </a:lnTo>
                <a:close/>
              </a:path>
              <a:path w="10356215" h="2386329" extrusionOk="0">
                <a:moveTo>
                  <a:pt x="9144660" y="2119020"/>
                </a:moveTo>
                <a:lnTo>
                  <a:pt x="9142654" y="2116391"/>
                </a:lnTo>
                <a:lnTo>
                  <a:pt x="9140812" y="2113927"/>
                </a:lnTo>
                <a:lnTo>
                  <a:pt x="9137117" y="2113483"/>
                </a:lnTo>
                <a:lnTo>
                  <a:pt x="9134653" y="2115489"/>
                </a:lnTo>
                <a:lnTo>
                  <a:pt x="9132189" y="2117344"/>
                </a:lnTo>
                <a:lnTo>
                  <a:pt x="9131732" y="2121027"/>
                </a:lnTo>
                <a:lnTo>
                  <a:pt x="9133573" y="2123490"/>
                </a:lnTo>
                <a:lnTo>
                  <a:pt x="9134805" y="2125040"/>
                </a:lnTo>
                <a:lnTo>
                  <a:pt x="9136494" y="2125802"/>
                </a:lnTo>
                <a:lnTo>
                  <a:pt x="9139428" y="2125802"/>
                </a:lnTo>
                <a:lnTo>
                  <a:pt x="9140660" y="2125332"/>
                </a:lnTo>
                <a:lnTo>
                  <a:pt x="9141727" y="2124570"/>
                </a:lnTo>
                <a:lnTo>
                  <a:pt x="9144190" y="2122576"/>
                </a:lnTo>
                <a:lnTo>
                  <a:pt x="9144660" y="2119020"/>
                </a:lnTo>
                <a:close/>
              </a:path>
              <a:path w="10356215" h="2386329" extrusionOk="0">
                <a:moveTo>
                  <a:pt x="9146045" y="1282204"/>
                </a:moveTo>
                <a:lnTo>
                  <a:pt x="9145587" y="1278674"/>
                </a:lnTo>
                <a:lnTo>
                  <a:pt x="9140660" y="1274648"/>
                </a:lnTo>
                <a:lnTo>
                  <a:pt x="9136964" y="1275118"/>
                </a:lnTo>
                <a:lnTo>
                  <a:pt x="9134958" y="1277581"/>
                </a:lnTo>
                <a:lnTo>
                  <a:pt x="9132964" y="1280198"/>
                </a:lnTo>
                <a:lnTo>
                  <a:pt x="9133421" y="1283766"/>
                </a:lnTo>
                <a:lnTo>
                  <a:pt x="9135885" y="1285760"/>
                </a:lnTo>
                <a:lnTo>
                  <a:pt x="9136964" y="1286535"/>
                </a:lnTo>
                <a:lnTo>
                  <a:pt x="9138348" y="1286992"/>
                </a:lnTo>
                <a:lnTo>
                  <a:pt x="9141269" y="1286992"/>
                </a:lnTo>
                <a:lnTo>
                  <a:pt x="9142971" y="1286217"/>
                </a:lnTo>
                <a:lnTo>
                  <a:pt x="9146045" y="1282204"/>
                </a:lnTo>
                <a:close/>
              </a:path>
              <a:path w="10356215" h="2386329" extrusionOk="0">
                <a:moveTo>
                  <a:pt x="9166669" y="2145373"/>
                </a:moveTo>
                <a:lnTo>
                  <a:pt x="9164510" y="2142921"/>
                </a:lnTo>
                <a:lnTo>
                  <a:pt x="9162517" y="2140458"/>
                </a:lnTo>
                <a:lnTo>
                  <a:pt x="9158821" y="2140280"/>
                </a:lnTo>
                <a:lnTo>
                  <a:pt x="9154046" y="2144445"/>
                </a:lnTo>
                <a:lnTo>
                  <a:pt x="9153741" y="2147989"/>
                </a:lnTo>
                <a:lnTo>
                  <a:pt x="9155900" y="2150453"/>
                </a:lnTo>
                <a:lnTo>
                  <a:pt x="9156967" y="2151837"/>
                </a:lnTo>
                <a:lnTo>
                  <a:pt x="9158668" y="2152459"/>
                </a:lnTo>
                <a:lnTo>
                  <a:pt x="9161589" y="2152459"/>
                </a:lnTo>
                <a:lnTo>
                  <a:pt x="9162974" y="2152015"/>
                </a:lnTo>
                <a:lnTo>
                  <a:pt x="9164053" y="2151075"/>
                </a:lnTo>
                <a:lnTo>
                  <a:pt x="9166365" y="2148916"/>
                </a:lnTo>
                <a:lnTo>
                  <a:pt x="9166669" y="2145373"/>
                </a:lnTo>
                <a:close/>
              </a:path>
              <a:path w="10356215" h="2386329" extrusionOk="0">
                <a:moveTo>
                  <a:pt x="9168054" y="1256004"/>
                </a:moveTo>
                <a:lnTo>
                  <a:pt x="9167901" y="1252321"/>
                </a:lnTo>
                <a:lnTo>
                  <a:pt x="9165438" y="1250149"/>
                </a:lnTo>
                <a:lnTo>
                  <a:pt x="9162974" y="1248143"/>
                </a:lnTo>
                <a:lnTo>
                  <a:pt x="9159430" y="1248295"/>
                </a:lnTo>
                <a:lnTo>
                  <a:pt x="9157284" y="1250772"/>
                </a:lnTo>
                <a:lnTo>
                  <a:pt x="9155125" y="1253096"/>
                </a:lnTo>
                <a:lnTo>
                  <a:pt x="9155430" y="1256792"/>
                </a:lnTo>
                <a:lnTo>
                  <a:pt x="9158973" y="1259865"/>
                </a:lnTo>
                <a:lnTo>
                  <a:pt x="9160358" y="1260322"/>
                </a:lnTo>
                <a:lnTo>
                  <a:pt x="9163279" y="1260322"/>
                </a:lnTo>
                <a:lnTo>
                  <a:pt x="9164828" y="1259700"/>
                </a:lnTo>
                <a:lnTo>
                  <a:pt x="9166060" y="1258316"/>
                </a:lnTo>
                <a:lnTo>
                  <a:pt x="9168054" y="1256004"/>
                </a:lnTo>
                <a:close/>
              </a:path>
              <a:path w="10356215" h="2386329" extrusionOk="0">
                <a:moveTo>
                  <a:pt x="9189910" y="2170493"/>
                </a:moveTo>
                <a:lnTo>
                  <a:pt x="9187764" y="2168334"/>
                </a:lnTo>
                <a:lnTo>
                  <a:pt x="9185605" y="2166035"/>
                </a:lnTo>
                <a:lnTo>
                  <a:pt x="9181909" y="2165870"/>
                </a:lnTo>
                <a:lnTo>
                  <a:pt x="9179598" y="2168182"/>
                </a:lnTo>
                <a:lnTo>
                  <a:pt x="9177299" y="2170341"/>
                </a:lnTo>
                <a:lnTo>
                  <a:pt x="9177299" y="2174036"/>
                </a:lnTo>
                <a:lnTo>
                  <a:pt x="9179446" y="2176361"/>
                </a:lnTo>
                <a:lnTo>
                  <a:pt x="9180525" y="2177427"/>
                </a:lnTo>
                <a:lnTo>
                  <a:pt x="9182062" y="2178037"/>
                </a:lnTo>
                <a:lnTo>
                  <a:pt x="9184983" y="2178037"/>
                </a:lnTo>
                <a:lnTo>
                  <a:pt x="9186532" y="2177592"/>
                </a:lnTo>
                <a:lnTo>
                  <a:pt x="9189910" y="2174189"/>
                </a:lnTo>
                <a:lnTo>
                  <a:pt x="9189910" y="2170493"/>
                </a:lnTo>
                <a:close/>
              </a:path>
              <a:path w="10356215" h="2386329" extrusionOk="0">
                <a:moveTo>
                  <a:pt x="9191460" y="1227035"/>
                </a:moveTo>
                <a:lnTo>
                  <a:pt x="9186837" y="1222717"/>
                </a:lnTo>
                <a:lnTo>
                  <a:pt x="9183141" y="1222717"/>
                </a:lnTo>
                <a:lnTo>
                  <a:pt x="9180982" y="1225029"/>
                </a:lnTo>
                <a:lnTo>
                  <a:pt x="9178684" y="1227353"/>
                </a:lnTo>
                <a:lnTo>
                  <a:pt x="9178836" y="1231036"/>
                </a:lnTo>
                <a:lnTo>
                  <a:pt x="9181135" y="1233208"/>
                </a:lnTo>
                <a:lnTo>
                  <a:pt x="9182214" y="1234274"/>
                </a:lnTo>
                <a:lnTo>
                  <a:pt x="9183611" y="1234897"/>
                </a:lnTo>
                <a:lnTo>
                  <a:pt x="9186532" y="1234897"/>
                </a:lnTo>
                <a:lnTo>
                  <a:pt x="9188069" y="1234274"/>
                </a:lnTo>
                <a:lnTo>
                  <a:pt x="9189301" y="1233055"/>
                </a:lnTo>
                <a:lnTo>
                  <a:pt x="9191460" y="1230731"/>
                </a:lnTo>
                <a:lnTo>
                  <a:pt x="9191460" y="1227035"/>
                </a:lnTo>
                <a:close/>
              </a:path>
              <a:path w="10356215" h="2386329" extrusionOk="0">
                <a:moveTo>
                  <a:pt x="9214701" y="2198243"/>
                </a:moveTo>
                <a:lnTo>
                  <a:pt x="9214548" y="2194534"/>
                </a:lnTo>
                <a:lnTo>
                  <a:pt x="9212237" y="2192388"/>
                </a:lnTo>
                <a:lnTo>
                  <a:pt x="9209773" y="2190216"/>
                </a:lnTo>
                <a:lnTo>
                  <a:pt x="9206230" y="2190369"/>
                </a:lnTo>
                <a:lnTo>
                  <a:pt x="9201925" y="2195004"/>
                </a:lnTo>
                <a:lnTo>
                  <a:pt x="9201925" y="2198687"/>
                </a:lnTo>
                <a:lnTo>
                  <a:pt x="9204236" y="2200859"/>
                </a:lnTo>
                <a:lnTo>
                  <a:pt x="9205468" y="2201926"/>
                </a:lnTo>
                <a:lnTo>
                  <a:pt x="9206852" y="2202396"/>
                </a:lnTo>
                <a:lnTo>
                  <a:pt x="9209773" y="2202396"/>
                </a:lnTo>
                <a:lnTo>
                  <a:pt x="9211310" y="2201773"/>
                </a:lnTo>
                <a:lnTo>
                  <a:pt x="9212389" y="2200541"/>
                </a:lnTo>
                <a:lnTo>
                  <a:pt x="9214701" y="2198243"/>
                </a:lnTo>
                <a:close/>
              </a:path>
              <a:path w="10356215" h="2386329" extrusionOk="0">
                <a:moveTo>
                  <a:pt x="9216238" y="1203147"/>
                </a:moveTo>
                <a:lnTo>
                  <a:pt x="9213926" y="1200835"/>
                </a:lnTo>
                <a:lnTo>
                  <a:pt x="9211780" y="1198537"/>
                </a:lnTo>
                <a:lnTo>
                  <a:pt x="9208237" y="1198384"/>
                </a:lnTo>
                <a:lnTo>
                  <a:pt x="9205925" y="1200531"/>
                </a:lnTo>
                <a:lnTo>
                  <a:pt x="9203461" y="1202690"/>
                </a:lnTo>
                <a:lnTo>
                  <a:pt x="9203461" y="1206385"/>
                </a:lnTo>
                <a:lnTo>
                  <a:pt x="9205620" y="1208709"/>
                </a:lnTo>
                <a:lnTo>
                  <a:pt x="9206700" y="1209941"/>
                </a:lnTo>
                <a:lnTo>
                  <a:pt x="9208237" y="1210564"/>
                </a:lnTo>
                <a:lnTo>
                  <a:pt x="9211158" y="1210564"/>
                </a:lnTo>
                <a:lnTo>
                  <a:pt x="9212694" y="1210094"/>
                </a:lnTo>
                <a:lnTo>
                  <a:pt x="9213774" y="1209001"/>
                </a:lnTo>
                <a:lnTo>
                  <a:pt x="9216085" y="1206855"/>
                </a:lnTo>
                <a:lnTo>
                  <a:pt x="9216238" y="1203147"/>
                </a:lnTo>
                <a:close/>
              </a:path>
              <a:path w="10356215" h="2386329" extrusionOk="0">
                <a:moveTo>
                  <a:pt x="9240558" y="2221039"/>
                </a:moveTo>
                <a:lnTo>
                  <a:pt x="9240253" y="2217343"/>
                </a:lnTo>
                <a:lnTo>
                  <a:pt x="9237789" y="2215337"/>
                </a:lnTo>
                <a:lnTo>
                  <a:pt x="9235326" y="2213178"/>
                </a:lnTo>
                <a:lnTo>
                  <a:pt x="9231782" y="2213483"/>
                </a:lnTo>
                <a:lnTo>
                  <a:pt x="9229636" y="2215946"/>
                </a:lnTo>
                <a:lnTo>
                  <a:pt x="9227629" y="2218423"/>
                </a:lnTo>
                <a:lnTo>
                  <a:pt x="9227934" y="2222119"/>
                </a:lnTo>
                <a:lnTo>
                  <a:pt x="9230398" y="2224125"/>
                </a:lnTo>
                <a:lnTo>
                  <a:pt x="9231478" y="2225040"/>
                </a:lnTo>
                <a:lnTo>
                  <a:pt x="9232709" y="2225510"/>
                </a:lnTo>
                <a:lnTo>
                  <a:pt x="9235630" y="2225510"/>
                </a:lnTo>
                <a:lnTo>
                  <a:pt x="9237332" y="2224735"/>
                </a:lnTo>
                <a:lnTo>
                  <a:pt x="9238564" y="2223503"/>
                </a:lnTo>
                <a:lnTo>
                  <a:pt x="9240558" y="2221039"/>
                </a:lnTo>
                <a:close/>
              </a:path>
              <a:path w="10356215" h="2386329" extrusionOk="0">
                <a:moveTo>
                  <a:pt x="9242260" y="1180503"/>
                </a:moveTo>
                <a:lnTo>
                  <a:pt x="9240101" y="1178026"/>
                </a:lnTo>
                <a:lnTo>
                  <a:pt x="9238094" y="1175562"/>
                </a:lnTo>
                <a:lnTo>
                  <a:pt x="9234411" y="1175270"/>
                </a:lnTo>
                <a:lnTo>
                  <a:pt x="9232100" y="1177417"/>
                </a:lnTo>
                <a:lnTo>
                  <a:pt x="9231935" y="1177417"/>
                </a:lnTo>
                <a:lnTo>
                  <a:pt x="9229636" y="1179410"/>
                </a:lnTo>
                <a:lnTo>
                  <a:pt x="9229319" y="1183132"/>
                </a:lnTo>
                <a:lnTo>
                  <a:pt x="9231325" y="1185595"/>
                </a:lnTo>
                <a:lnTo>
                  <a:pt x="9232405" y="1186827"/>
                </a:lnTo>
                <a:lnTo>
                  <a:pt x="9234094" y="1187602"/>
                </a:lnTo>
                <a:lnTo>
                  <a:pt x="9237027" y="1187602"/>
                </a:lnTo>
                <a:lnTo>
                  <a:pt x="9238412" y="1187119"/>
                </a:lnTo>
                <a:lnTo>
                  <a:pt x="9239479" y="1186205"/>
                </a:lnTo>
                <a:lnTo>
                  <a:pt x="9241942" y="1184186"/>
                </a:lnTo>
                <a:lnTo>
                  <a:pt x="9242260" y="1180503"/>
                </a:lnTo>
                <a:close/>
              </a:path>
              <a:path w="10356215" h="2386329" extrusionOk="0">
                <a:moveTo>
                  <a:pt x="9267495" y="2242299"/>
                </a:moveTo>
                <a:lnTo>
                  <a:pt x="9267038" y="2238781"/>
                </a:lnTo>
                <a:lnTo>
                  <a:pt x="9264739" y="2236914"/>
                </a:lnTo>
                <a:lnTo>
                  <a:pt x="9264574" y="2236774"/>
                </a:lnTo>
                <a:lnTo>
                  <a:pt x="9264574" y="2236914"/>
                </a:lnTo>
                <a:lnTo>
                  <a:pt x="9261958" y="2234920"/>
                </a:lnTo>
                <a:lnTo>
                  <a:pt x="9258414" y="2235390"/>
                </a:lnTo>
                <a:lnTo>
                  <a:pt x="9254566" y="2240457"/>
                </a:lnTo>
                <a:lnTo>
                  <a:pt x="9255036" y="2244001"/>
                </a:lnTo>
                <a:lnTo>
                  <a:pt x="9257500" y="2246007"/>
                </a:lnTo>
                <a:lnTo>
                  <a:pt x="9258567" y="2246769"/>
                </a:lnTo>
                <a:lnTo>
                  <a:pt x="9259811" y="2247239"/>
                </a:lnTo>
                <a:lnTo>
                  <a:pt x="9262732" y="2247239"/>
                </a:lnTo>
                <a:lnTo>
                  <a:pt x="9264574" y="2246477"/>
                </a:lnTo>
                <a:lnTo>
                  <a:pt x="9267495" y="2242299"/>
                </a:lnTo>
                <a:close/>
              </a:path>
              <a:path w="10356215" h="2386329" extrusionOk="0">
                <a:moveTo>
                  <a:pt x="9269349" y="1159243"/>
                </a:moveTo>
                <a:lnTo>
                  <a:pt x="9267342" y="1156627"/>
                </a:lnTo>
                <a:lnTo>
                  <a:pt x="9265501" y="1154150"/>
                </a:lnTo>
                <a:lnTo>
                  <a:pt x="9261805" y="1153541"/>
                </a:lnTo>
                <a:lnTo>
                  <a:pt x="9259341" y="1155547"/>
                </a:lnTo>
                <a:lnTo>
                  <a:pt x="9256725" y="1157389"/>
                </a:lnTo>
                <a:lnTo>
                  <a:pt x="9256268" y="1161072"/>
                </a:lnTo>
                <a:lnTo>
                  <a:pt x="9258109" y="1163535"/>
                </a:lnTo>
                <a:lnTo>
                  <a:pt x="9259341" y="1165098"/>
                </a:lnTo>
                <a:lnTo>
                  <a:pt x="9261030" y="1165847"/>
                </a:lnTo>
                <a:lnTo>
                  <a:pt x="9263964" y="1165847"/>
                </a:lnTo>
                <a:lnTo>
                  <a:pt x="9265196" y="1165542"/>
                </a:lnTo>
                <a:lnTo>
                  <a:pt x="9266263" y="1164780"/>
                </a:lnTo>
                <a:lnTo>
                  <a:pt x="9268892" y="1162773"/>
                </a:lnTo>
                <a:lnTo>
                  <a:pt x="9269349" y="1159243"/>
                </a:lnTo>
                <a:close/>
              </a:path>
              <a:path w="10356215" h="2386329" extrusionOk="0">
                <a:moveTo>
                  <a:pt x="9295676" y="2262352"/>
                </a:moveTo>
                <a:lnTo>
                  <a:pt x="9294901" y="2258796"/>
                </a:lnTo>
                <a:lnTo>
                  <a:pt x="9289669" y="2255101"/>
                </a:lnTo>
                <a:lnTo>
                  <a:pt x="9286126" y="2255863"/>
                </a:lnTo>
                <a:lnTo>
                  <a:pt x="9282430" y="2261120"/>
                </a:lnTo>
                <a:lnTo>
                  <a:pt x="9283205" y="2264651"/>
                </a:lnTo>
                <a:lnTo>
                  <a:pt x="9285821" y="2266505"/>
                </a:lnTo>
                <a:lnTo>
                  <a:pt x="9286748" y="2267267"/>
                </a:lnTo>
                <a:lnTo>
                  <a:pt x="9287980" y="2267597"/>
                </a:lnTo>
                <a:lnTo>
                  <a:pt x="9290901" y="2267597"/>
                </a:lnTo>
                <a:lnTo>
                  <a:pt x="9292742" y="2266658"/>
                </a:lnTo>
                <a:lnTo>
                  <a:pt x="9293822" y="2264968"/>
                </a:lnTo>
                <a:lnTo>
                  <a:pt x="9295676" y="2262352"/>
                </a:lnTo>
                <a:close/>
              </a:path>
              <a:path w="10356215" h="2386329" extrusionOk="0">
                <a:moveTo>
                  <a:pt x="9297518" y="1139190"/>
                </a:moveTo>
                <a:lnTo>
                  <a:pt x="9293822" y="1133957"/>
                </a:lnTo>
                <a:lnTo>
                  <a:pt x="9290279" y="1133335"/>
                </a:lnTo>
                <a:lnTo>
                  <a:pt x="9287662" y="1135189"/>
                </a:lnTo>
                <a:lnTo>
                  <a:pt x="9285046" y="1136891"/>
                </a:lnTo>
                <a:lnTo>
                  <a:pt x="9284437" y="1140421"/>
                </a:lnTo>
                <a:lnTo>
                  <a:pt x="9286126" y="1143215"/>
                </a:lnTo>
                <a:lnTo>
                  <a:pt x="9287205" y="1144739"/>
                </a:lnTo>
                <a:lnTo>
                  <a:pt x="9289047" y="1145667"/>
                </a:lnTo>
                <a:lnTo>
                  <a:pt x="9291980" y="1145667"/>
                </a:lnTo>
                <a:lnTo>
                  <a:pt x="9293212" y="1145362"/>
                </a:lnTo>
                <a:lnTo>
                  <a:pt x="9294127" y="1144600"/>
                </a:lnTo>
                <a:lnTo>
                  <a:pt x="9296756" y="1142885"/>
                </a:lnTo>
                <a:lnTo>
                  <a:pt x="9297518" y="1139190"/>
                </a:lnTo>
                <a:close/>
              </a:path>
              <a:path w="10356215" h="2386329" extrusionOk="0">
                <a:moveTo>
                  <a:pt x="9324772" y="2280831"/>
                </a:moveTo>
                <a:lnTo>
                  <a:pt x="9323845" y="2277300"/>
                </a:lnTo>
                <a:lnTo>
                  <a:pt x="9321330" y="2275751"/>
                </a:lnTo>
                <a:lnTo>
                  <a:pt x="9321076" y="2275586"/>
                </a:lnTo>
                <a:lnTo>
                  <a:pt x="9321076" y="2275751"/>
                </a:lnTo>
                <a:lnTo>
                  <a:pt x="9318295" y="2274062"/>
                </a:lnTo>
                <a:lnTo>
                  <a:pt x="9314764" y="2274824"/>
                </a:lnTo>
                <a:lnTo>
                  <a:pt x="9313227" y="2277592"/>
                </a:lnTo>
                <a:lnTo>
                  <a:pt x="9311526" y="2280221"/>
                </a:lnTo>
                <a:lnTo>
                  <a:pt x="9312300" y="2283917"/>
                </a:lnTo>
                <a:lnTo>
                  <a:pt x="9315069" y="2285466"/>
                </a:lnTo>
                <a:lnTo>
                  <a:pt x="9315069" y="2285619"/>
                </a:lnTo>
                <a:lnTo>
                  <a:pt x="9315996" y="2286076"/>
                </a:lnTo>
                <a:lnTo>
                  <a:pt x="9317063" y="2286381"/>
                </a:lnTo>
                <a:lnTo>
                  <a:pt x="9319997" y="2286381"/>
                </a:lnTo>
                <a:lnTo>
                  <a:pt x="9321838" y="2285466"/>
                </a:lnTo>
                <a:lnTo>
                  <a:pt x="9323070" y="2283625"/>
                </a:lnTo>
                <a:lnTo>
                  <a:pt x="9324772" y="2280831"/>
                </a:lnTo>
                <a:close/>
              </a:path>
              <a:path w="10356215" h="2386329" extrusionOk="0">
                <a:moveTo>
                  <a:pt x="9326613" y="1120863"/>
                </a:moveTo>
                <a:lnTo>
                  <a:pt x="9324924" y="1118082"/>
                </a:lnTo>
                <a:lnTo>
                  <a:pt x="9323387" y="1115301"/>
                </a:lnTo>
                <a:lnTo>
                  <a:pt x="9319844" y="1114539"/>
                </a:lnTo>
                <a:lnTo>
                  <a:pt x="9317063" y="1116228"/>
                </a:lnTo>
                <a:lnTo>
                  <a:pt x="9314294" y="1117765"/>
                </a:lnTo>
                <a:lnTo>
                  <a:pt x="9313380" y="1121321"/>
                </a:lnTo>
                <a:lnTo>
                  <a:pt x="9315069" y="1124089"/>
                </a:lnTo>
                <a:lnTo>
                  <a:pt x="9316148" y="1125956"/>
                </a:lnTo>
                <a:lnTo>
                  <a:pt x="9318142" y="1126858"/>
                </a:lnTo>
                <a:lnTo>
                  <a:pt x="9321076" y="1126858"/>
                </a:lnTo>
                <a:lnTo>
                  <a:pt x="9322156" y="1126566"/>
                </a:lnTo>
                <a:lnTo>
                  <a:pt x="9323070" y="1126096"/>
                </a:lnTo>
                <a:lnTo>
                  <a:pt x="9325686" y="1124394"/>
                </a:lnTo>
                <a:lnTo>
                  <a:pt x="9326613" y="1120863"/>
                </a:lnTo>
                <a:close/>
              </a:path>
              <a:path w="10356215" h="2386329" extrusionOk="0">
                <a:moveTo>
                  <a:pt x="9354629" y="2297938"/>
                </a:moveTo>
                <a:lnTo>
                  <a:pt x="9353550" y="2294394"/>
                </a:lnTo>
                <a:lnTo>
                  <a:pt x="9348013" y="2291321"/>
                </a:lnTo>
                <a:lnTo>
                  <a:pt x="9344469" y="2292388"/>
                </a:lnTo>
                <a:lnTo>
                  <a:pt x="9341396" y="2297938"/>
                </a:lnTo>
                <a:lnTo>
                  <a:pt x="9342463" y="2301481"/>
                </a:lnTo>
                <a:lnTo>
                  <a:pt x="9345244" y="2303018"/>
                </a:lnTo>
                <a:lnTo>
                  <a:pt x="9346171" y="2303500"/>
                </a:lnTo>
                <a:lnTo>
                  <a:pt x="9347086" y="2303792"/>
                </a:lnTo>
                <a:lnTo>
                  <a:pt x="9350007" y="2303792"/>
                </a:lnTo>
                <a:lnTo>
                  <a:pt x="9352013" y="2302713"/>
                </a:lnTo>
                <a:lnTo>
                  <a:pt x="9353093" y="2300706"/>
                </a:lnTo>
                <a:lnTo>
                  <a:pt x="9354629" y="2297938"/>
                </a:lnTo>
                <a:close/>
              </a:path>
              <a:path w="10356215" h="2386329" extrusionOk="0">
                <a:moveTo>
                  <a:pt x="9356636" y="1103896"/>
                </a:moveTo>
                <a:lnTo>
                  <a:pt x="9355252" y="1101128"/>
                </a:lnTo>
                <a:lnTo>
                  <a:pt x="9353702" y="1098194"/>
                </a:lnTo>
                <a:lnTo>
                  <a:pt x="9350172" y="1097114"/>
                </a:lnTo>
                <a:lnTo>
                  <a:pt x="9347390" y="1098677"/>
                </a:lnTo>
                <a:lnTo>
                  <a:pt x="9344469" y="1100201"/>
                </a:lnTo>
                <a:lnTo>
                  <a:pt x="9343542" y="1103744"/>
                </a:lnTo>
                <a:lnTo>
                  <a:pt x="9345092" y="1106525"/>
                </a:lnTo>
                <a:lnTo>
                  <a:pt x="9346006" y="1108519"/>
                </a:lnTo>
                <a:lnTo>
                  <a:pt x="9348013" y="1109624"/>
                </a:lnTo>
                <a:lnTo>
                  <a:pt x="9351086" y="1109624"/>
                </a:lnTo>
                <a:lnTo>
                  <a:pt x="9352013" y="1109306"/>
                </a:lnTo>
                <a:lnTo>
                  <a:pt x="9352788" y="1108837"/>
                </a:lnTo>
                <a:lnTo>
                  <a:pt x="9355709" y="1107287"/>
                </a:lnTo>
                <a:lnTo>
                  <a:pt x="9356636" y="1103896"/>
                </a:lnTo>
                <a:close/>
              </a:path>
              <a:path w="10356215" h="2386329" extrusionOk="0">
                <a:moveTo>
                  <a:pt x="9385262" y="2313343"/>
                </a:moveTo>
                <a:lnTo>
                  <a:pt x="9384182" y="2309977"/>
                </a:lnTo>
                <a:lnTo>
                  <a:pt x="9378340" y="2307183"/>
                </a:lnTo>
                <a:lnTo>
                  <a:pt x="9374949" y="2308415"/>
                </a:lnTo>
                <a:lnTo>
                  <a:pt x="9373565" y="2311209"/>
                </a:lnTo>
                <a:lnTo>
                  <a:pt x="9372181" y="2314117"/>
                </a:lnTo>
                <a:lnTo>
                  <a:pt x="9373413" y="2317508"/>
                </a:lnTo>
                <a:lnTo>
                  <a:pt x="9376181" y="2318918"/>
                </a:lnTo>
                <a:lnTo>
                  <a:pt x="9377108" y="2319363"/>
                </a:lnTo>
                <a:lnTo>
                  <a:pt x="9377870" y="2319528"/>
                </a:lnTo>
                <a:lnTo>
                  <a:pt x="9380957" y="2319528"/>
                </a:lnTo>
                <a:lnTo>
                  <a:pt x="9382950" y="2318296"/>
                </a:lnTo>
                <a:lnTo>
                  <a:pt x="9384030" y="2316289"/>
                </a:lnTo>
                <a:lnTo>
                  <a:pt x="9385262" y="2313343"/>
                </a:lnTo>
                <a:close/>
              </a:path>
              <a:path w="10356215" h="2386329" extrusionOk="0">
                <a:moveTo>
                  <a:pt x="9387573" y="1088491"/>
                </a:moveTo>
                <a:lnTo>
                  <a:pt x="9384805" y="1082649"/>
                </a:lnTo>
                <a:lnTo>
                  <a:pt x="9381414" y="1081405"/>
                </a:lnTo>
                <a:lnTo>
                  <a:pt x="9378493" y="1082789"/>
                </a:lnTo>
                <a:lnTo>
                  <a:pt x="9375724" y="1084173"/>
                </a:lnTo>
                <a:lnTo>
                  <a:pt x="9374492" y="1087729"/>
                </a:lnTo>
                <a:lnTo>
                  <a:pt x="9375877" y="1090498"/>
                </a:lnTo>
                <a:lnTo>
                  <a:pt x="9376804" y="1092657"/>
                </a:lnTo>
                <a:lnTo>
                  <a:pt x="9378798" y="1093901"/>
                </a:lnTo>
                <a:lnTo>
                  <a:pt x="9381884" y="1093901"/>
                </a:lnTo>
                <a:lnTo>
                  <a:pt x="9382646" y="1093724"/>
                </a:lnTo>
                <a:lnTo>
                  <a:pt x="9386341" y="1091882"/>
                </a:lnTo>
                <a:lnTo>
                  <a:pt x="9387573" y="1088491"/>
                </a:lnTo>
                <a:close/>
              </a:path>
              <a:path w="10356215" h="2386329" extrusionOk="0">
                <a:moveTo>
                  <a:pt x="9416821" y="2327237"/>
                </a:moveTo>
                <a:lnTo>
                  <a:pt x="9415437" y="2323833"/>
                </a:lnTo>
                <a:lnTo>
                  <a:pt x="9409582" y="2321356"/>
                </a:lnTo>
                <a:lnTo>
                  <a:pt x="9406204" y="2322766"/>
                </a:lnTo>
                <a:lnTo>
                  <a:pt x="9403740" y="2328621"/>
                </a:lnTo>
                <a:lnTo>
                  <a:pt x="9405125" y="2331999"/>
                </a:lnTo>
                <a:lnTo>
                  <a:pt x="9408046" y="2333231"/>
                </a:lnTo>
                <a:lnTo>
                  <a:pt x="9408820" y="2333536"/>
                </a:lnTo>
                <a:lnTo>
                  <a:pt x="9409582" y="2333701"/>
                </a:lnTo>
                <a:lnTo>
                  <a:pt x="9412516" y="2333701"/>
                </a:lnTo>
                <a:lnTo>
                  <a:pt x="9414662" y="2332304"/>
                </a:lnTo>
                <a:lnTo>
                  <a:pt x="9416821" y="2327237"/>
                </a:lnTo>
                <a:close/>
              </a:path>
              <a:path w="10356215" h="2386329" extrusionOk="0">
                <a:moveTo>
                  <a:pt x="9419285" y="1074635"/>
                </a:moveTo>
                <a:lnTo>
                  <a:pt x="9416821" y="1068768"/>
                </a:lnTo>
                <a:lnTo>
                  <a:pt x="9413430" y="1067371"/>
                </a:lnTo>
                <a:lnTo>
                  <a:pt x="9407588" y="1069848"/>
                </a:lnTo>
                <a:lnTo>
                  <a:pt x="9406204" y="1073238"/>
                </a:lnTo>
                <a:lnTo>
                  <a:pt x="9408350" y="1078318"/>
                </a:lnTo>
                <a:lnTo>
                  <a:pt x="9410509" y="1079715"/>
                </a:lnTo>
                <a:lnTo>
                  <a:pt x="9413430" y="1079715"/>
                </a:lnTo>
                <a:lnTo>
                  <a:pt x="9414205" y="1079550"/>
                </a:lnTo>
                <a:lnTo>
                  <a:pt x="9414980" y="1079246"/>
                </a:lnTo>
                <a:lnTo>
                  <a:pt x="9417901" y="1078014"/>
                </a:lnTo>
                <a:lnTo>
                  <a:pt x="9419285" y="1074635"/>
                </a:lnTo>
                <a:close/>
              </a:path>
              <a:path w="10356215" h="2386329" extrusionOk="0">
                <a:moveTo>
                  <a:pt x="9448990" y="2339403"/>
                </a:moveTo>
                <a:lnTo>
                  <a:pt x="9447454" y="2336152"/>
                </a:lnTo>
                <a:lnTo>
                  <a:pt x="9444380" y="2335098"/>
                </a:lnTo>
                <a:lnTo>
                  <a:pt x="9441447" y="2333993"/>
                </a:lnTo>
                <a:lnTo>
                  <a:pt x="9438068" y="2335555"/>
                </a:lnTo>
                <a:lnTo>
                  <a:pt x="9436989" y="2338463"/>
                </a:lnTo>
                <a:lnTo>
                  <a:pt x="9435909" y="2341549"/>
                </a:lnTo>
                <a:lnTo>
                  <a:pt x="9437446" y="2344788"/>
                </a:lnTo>
                <a:lnTo>
                  <a:pt x="9440532" y="2345880"/>
                </a:lnTo>
                <a:lnTo>
                  <a:pt x="9441142" y="2346172"/>
                </a:lnTo>
                <a:lnTo>
                  <a:pt x="9441764" y="2346325"/>
                </a:lnTo>
                <a:lnTo>
                  <a:pt x="9444838" y="2346325"/>
                </a:lnTo>
                <a:lnTo>
                  <a:pt x="9446997" y="2344788"/>
                </a:lnTo>
                <a:lnTo>
                  <a:pt x="9447924" y="2342477"/>
                </a:lnTo>
                <a:lnTo>
                  <a:pt x="9448990" y="2339403"/>
                </a:lnTo>
                <a:close/>
              </a:path>
              <a:path w="10356215" h="2386329" extrusionOk="0">
                <a:moveTo>
                  <a:pt x="9451607" y="1062596"/>
                </a:moveTo>
                <a:lnTo>
                  <a:pt x="9450540" y="1059535"/>
                </a:lnTo>
                <a:lnTo>
                  <a:pt x="9449460" y="1056601"/>
                </a:lnTo>
                <a:lnTo>
                  <a:pt x="9446222" y="1055052"/>
                </a:lnTo>
                <a:lnTo>
                  <a:pt x="9443148" y="1055992"/>
                </a:lnTo>
                <a:lnTo>
                  <a:pt x="9440227" y="1057046"/>
                </a:lnTo>
                <a:lnTo>
                  <a:pt x="9438526" y="1060462"/>
                </a:lnTo>
                <a:lnTo>
                  <a:pt x="9440532" y="1065834"/>
                </a:lnTo>
                <a:lnTo>
                  <a:pt x="9442679" y="1067244"/>
                </a:lnTo>
                <a:lnTo>
                  <a:pt x="9446374" y="1067244"/>
                </a:lnTo>
                <a:lnTo>
                  <a:pt x="9446997" y="1066927"/>
                </a:lnTo>
                <a:lnTo>
                  <a:pt x="9450070" y="1065834"/>
                </a:lnTo>
                <a:lnTo>
                  <a:pt x="9451607" y="1062596"/>
                </a:lnTo>
                <a:close/>
              </a:path>
              <a:path w="10356215" h="2386329" extrusionOk="0">
                <a:moveTo>
                  <a:pt x="9481782" y="2350020"/>
                </a:moveTo>
                <a:lnTo>
                  <a:pt x="9480093" y="2346795"/>
                </a:lnTo>
                <a:lnTo>
                  <a:pt x="9473933" y="2344940"/>
                </a:lnTo>
                <a:lnTo>
                  <a:pt x="9470695" y="2346655"/>
                </a:lnTo>
                <a:lnTo>
                  <a:pt x="9468853" y="2352802"/>
                </a:lnTo>
                <a:lnTo>
                  <a:pt x="9470542" y="2356040"/>
                </a:lnTo>
                <a:lnTo>
                  <a:pt x="9473628" y="2356967"/>
                </a:lnTo>
                <a:lnTo>
                  <a:pt x="9474238" y="2357120"/>
                </a:lnTo>
                <a:lnTo>
                  <a:pt x="9477781" y="2357120"/>
                </a:lnTo>
                <a:lnTo>
                  <a:pt x="9480093" y="2355596"/>
                </a:lnTo>
                <a:lnTo>
                  <a:pt x="9481782" y="2350020"/>
                </a:lnTo>
                <a:close/>
              </a:path>
              <a:path w="10356215" h="2386329" extrusionOk="0">
                <a:moveTo>
                  <a:pt x="9484398" y="1052131"/>
                </a:moveTo>
                <a:lnTo>
                  <a:pt x="9483484" y="1049032"/>
                </a:lnTo>
                <a:lnTo>
                  <a:pt x="9482709" y="1045959"/>
                </a:lnTo>
                <a:lnTo>
                  <a:pt x="9479470" y="1044257"/>
                </a:lnTo>
                <a:lnTo>
                  <a:pt x="9473324" y="1046111"/>
                </a:lnTo>
                <a:lnTo>
                  <a:pt x="9471469" y="1049350"/>
                </a:lnTo>
                <a:lnTo>
                  <a:pt x="9472397" y="1052449"/>
                </a:lnTo>
                <a:lnTo>
                  <a:pt x="9473171" y="1054900"/>
                </a:lnTo>
                <a:lnTo>
                  <a:pt x="9475470" y="1056436"/>
                </a:lnTo>
                <a:lnTo>
                  <a:pt x="9479166" y="1056436"/>
                </a:lnTo>
                <a:lnTo>
                  <a:pt x="9482709" y="1055370"/>
                </a:lnTo>
                <a:lnTo>
                  <a:pt x="9484398" y="1052131"/>
                </a:lnTo>
                <a:close/>
              </a:path>
              <a:path w="10356215" h="2386329" extrusionOk="0">
                <a:moveTo>
                  <a:pt x="9515030" y="2358821"/>
                </a:moveTo>
                <a:lnTo>
                  <a:pt x="9513189" y="2355723"/>
                </a:lnTo>
                <a:lnTo>
                  <a:pt x="9507029" y="2354199"/>
                </a:lnTo>
                <a:lnTo>
                  <a:pt x="9503956" y="2356040"/>
                </a:lnTo>
                <a:lnTo>
                  <a:pt x="9503181" y="2359114"/>
                </a:lnTo>
                <a:lnTo>
                  <a:pt x="9502407" y="2362352"/>
                </a:lnTo>
                <a:lnTo>
                  <a:pt x="9504261" y="2365438"/>
                </a:lnTo>
                <a:lnTo>
                  <a:pt x="9507334" y="2366213"/>
                </a:lnTo>
                <a:lnTo>
                  <a:pt x="9507804" y="2366378"/>
                </a:lnTo>
                <a:lnTo>
                  <a:pt x="9511335" y="2366378"/>
                </a:lnTo>
                <a:lnTo>
                  <a:pt x="9513646" y="2364524"/>
                </a:lnTo>
                <a:lnTo>
                  <a:pt x="9515030" y="2358821"/>
                </a:lnTo>
                <a:close/>
              </a:path>
              <a:path w="10356215" h="2386329" extrusionOk="0">
                <a:moveTo>
                  <a:pt x="9517812" y="1043330"/>
                </a:moveTo>
                <a:lnTo>
                  <a:pt x="9516262" y="1037170"/>
                </a:lnTo>
                <a:lnTo>
                  <a:pt x="9513189" y="1035316"/>
                </a:lnTo>
                <a:lnTo>
                  <a:pt x="9507029" y="1036866"/>
                </a:lnTo>
                <a:lnTo>
                  <a:pt x="9505023" y="1039964"/>
                </a:lnTo>
                <a:lnTo>
                  <a:pt x="9505861" y="1043330"/>
                </a:lnTo>
                <a:lnTo>
                  <a:pt x="9506420" y="1045641"/>
                </a:lnTo>
                <a:lnTo>
                  <a:pt x="9508719" y="1047496"/>
                </a:lnTo>
                <a:lnTo>
                  <a:pt x="9511805" y="1047496"/>
                </a:lnTo>
                <a:lnTo>
                  <a:pt x="9512262" y="1047343"/>
                </a:lnTo>
                <a:lnTo>
                  <a:pt x="9512732" y="1047343"/>
                </a:lnTo>
                <a:lnTo>
                  <a:pt x="9515805" y="1046568"/>
                </a:lnTo>
                <a:lnTo>
                  <a:pt x="9517812" y="1043330"/>
                </a:lnTo>
                <a:close/>
              </a:path>
              <a:path w="10356215" h="2386329" extrusionOk="0">
                <a:moveTo>
                  <a:pt x="9548749" y="2366048"/>
                </a:moveTo>
                <a:lnTo>
                  <a:pt x="9546742" y="2362974"/>
                </a:lnTo>
                <a:lnTo>
                  <a:pt x="9543669" y="2362352"/>
                </a:lnTo>
                <a:lnTo>
                  <a:pt x="9540430" y="2361742"/>
                </a:lnTo>
                <a:lnTo>
                  <a:pt x="9537509" y="2363736"/>
                </a:lnTo>
                <a:lnTo>
                  <a:pt x="9536900" y="2366975"/>
                </a:lnTo>
                <a:lnTo>
                  <a:pt x="9536278" y="2370061"/>
                </a:lnTo>
                <a:lnTo>
                  <a:pt x="9538284" y="2373147"/>
                </a:lnTo>
                <a:lnTo>
                  <a:pt x="9541510" y="2373757"/>
                </a:lnTo>
                <a:lnTo>
                  <a:pt x="9545206" y="2373757"/>
                </a:lnTo>
                <a:lnTo>
                  <a:pt x="9547669" y="2371915"/>
                </a:lnTo>
                <a:lnTo>
                  <a:pt x="9548127" y="2369147"/>
                </a:lnTo>
                <a:lnTo>
                  <a:pt x="9548749" y="2366048"/>
                </a:lnTo>
                <a:close/>
              </a:path>
              <a:path w="10356215" h="2386329" extrusionOk="0">
                <a:moveTo>
                  <a:pt x="9551518" y="1036421"/>
                </a:moveTo>
                <a:lnTo>
                  <a:pt x="9550286" y="1030084"/>
                </a:lnTo>
                <a:lnTo>
                  <a:pt x="9547365" y="1028077"/>
                </a:lnTo>
                <a:lnTo>
                  <a:pt x="9541053" y="1029322"/>
                </a:lnTo>
                <a:lnTo>
                  <a:pt x="9539046" y="1032256"/>
                </a:lnTo>
                <a:lnTo>
                  <a:pt x="9539668" y="1035481"/>
                </a:lnTo>
                <a:lnTo>
                  <a:pt x="9540126" y="1038250"/>
                </a:lnTo>
                <a:lnTo>
                  <a:pt x="9542589" y="1040104"/>
                </a:lnTo>
                <a:lnTo>
                  <a:pt x="9545980" y="1040104"/>
                </a:lnTo>
                <a:lnTo>
                  <a:pt x="9546285" y="1039964"/>
                </a:lnTo>
                <a:lnTo>
                  <a:pt x="9549524" y="1039482"/>
                </a:lnTo>
                <a:lnTo>
                  <a:pt x="9551518" y="1036421"/>
                </a:lnTo>
                <a:close/>
              </a:path>
              <a:path w="10356215" h="2386329" extrusionOk="0">
                <a:moveTo>
                  <a:pt x="9582772" y="2371445"/>
                </a:moveTo>
                <a:lnTo>
                  <a:pt x="9580613" y="2368524"/>
                </a:lnTo>
                <a:lnTo>
                  <a:pt x="9577540" y="2368054"/>
                </a:lnTo>
                <a:lnTo>
                  <a:pt x="9574301" y="2367597"/>
                </a:lnTo>
                <a:lnTo>
                  <a:pt x="9571380" y="2369769"/>
                </a:lnTo>
                <a:lnTo>
                  <a:pt x="9570453" y="2376081"/>
                </a:lnTo>
                <a:lnTo>
                  <a:pt x="9572765" y="2379002"/>
                </a:lnTo>
                <a:lnTo>
                  <a:pt x="9575838" y="2379459"/>
                </a:lnTo>
                <a:lnTo>
                  <a:pt x="9579534" y="2379459"/>
                </a:lnTo>
                <a:lnTo>
                  <a:pt x="9581998" y="2377478"/>
                </a:lnTo>
                <a:lnTo>
                  <a:pt x="9582455" y="2374531"/>
                </a:lnTo>
                <a:lnTo>
                  <a:pt x="9582772" y="2371445"/>
                </a:lnTo>
                <a:close/>
              </a:path>
              <a:path w="10356215" h="2386329" extrusionOk="0">
                <a:moveTo>
                  <a:pt x="9585541" y="1031163"/>
                </a:moveTo>
                <a:lnTo>
                  <a:pt x="9585084" y="1027925"/>
                </a:lnTo>
                <a:lnTo>
                  <a:pt x="9584766" y="1024864"/>
                </a:lnTo>
                <a:lnTo>
                  <a:pt x="9581845" y="1022527"/>
                </a:lnTo>
                <a:lnTo>
                  <a:pt x="9575533" y="1023454"/>
                </a:lnTo>
                <a:lnTo>
                  <a:pt x="9573222" y="1026388"/>
                </a:lnTo>
                <a:lnTo>
                  <a:pt x="9574149" y="1032395"/>
                </a:lnTo>
                <a:lnTo>
                  <a:pt x="9576613" y="1034554"/>
                </a:lnTo>
                <a:lnTo>
                  <a:pt x="9580156" y="1034554"/>
                </a:lnTo>
                <a:lnTo>
                  <a:pt x="9583382" y="1034084"/>
                </a:lnTo>
                <a:lnTo>
                  <a:pt x="9585541" y="1031163"/>
                </a:lnTo>
                <a:close/>
              </a:path>
              <a:path w="10356215" h="2386329" extrusionOk="0">
                <a:moveTo>
                  <a:pt x="9617100" y="2374989"/>
                </a:moveTo>
                <a:lnTo>
                  <a:pt x="9614789" y="2372233"/>
                </a:lnTo>
                <a:lnTo>
                  <a:pt x="9608477" y="2371623"/>
                </a:lnTo>
                <a:lnTo>
                  <a:pt x="9605556" y="2374087"/>
                </a:lnTo>
                <a:lnTo>
                  <a:pt x="9605239" y="2377148"/>
                </a:lnTo>
                <a:lnTo>
                  <a:pt x="9605086" y="2380386"/>
                </a:lnTo>
                <a:lnTo>
                  <a:pt x="9607398" y="2383180"/>
                </a:lnTo>
                <a:lnTo>
                  <a:pt x="9610636" y="2383472"/>
                </a:lnTo>
                <a:lnTo>
                  <a:pt x="9614014" y="2383472"/>
                </a:lnTo>
                <a:lnTo>
                  <a:pt x="9616478" y="2381326"/>
                </a:lnTo>
                <a:lnTo>
                  <a:pt x="9617100" y="2374989"/>
                </a:lnTo>
                <a:close/>
              </a:path>
              <a:path w="10356215" h="2386329" extrusionOk="0">
                <a:moveTo>
                  <a:pt x="9619869" y="1027620"/>
                </a:moveTo>
                <a:lnTo>
                  <a:pt x="9619247" y="1021308"/>
                </a:lnTo>
                <a:lnTo>
                  <a:pt x="9616478" y="1018984"/>
                </a:lnTo>
                <a:lnTo>
                  <a:pt x="9613405" y="1019136"/>
                </a:lnTo>
                <a:lnTo>
                  <a:pt x="9610166" y="1019454"/>
                </a:lnTo>
                <a:lnTo>
                  <a:pt x="9607855" y="1022235"/>
                </a:lnTo>
                <a:lnTo>
                  <a:pt x="9608172" y="1025474"/>
                </a:lnTo>
                <a:lnTo>
                  <a:pt x="9608325" y="1028407"/>
                </a:lnTo>
                <a:lnTo>
                  <a:pt x="9610941" y="1030693"/>
                </a:lnTo>
                <a:lnTo>
                  <a:pt x="9614332" y="1030693"/>
                </a:lnTo>
                <a:lnTo>
                  <a:pt x="9617558" y="1030389"/>
                </a:lnTo>
                <a:lnTo>
                  <a:pt x="9619869" y="1027620"/>
                </a:lnTo>
                <a:close/>
              </a:path>
              <a:path w="10356215" h="2386329" extrusionOk="0">
                <a:moveTo>
                  <a:pt x="9651581" y="2376995"/>
                </a:moveTo>
                <a:lnTo>
                  <a:pt x="9649117" y="2374239"/>
                </a:lnTo>
                <a:lnTo>
                  <a:pt x="9645879" y="2374239"/>
                </a:lnTo>
                <a:lnTo>
                  <a:pt x="9642653" y="2374087"/>
                </a:lnTo>
                <a:lnTo>
                  <a:pt x="9640037" y="2376538"/>
                </a:lnTo>
                <a:lnTo>
                  <a:pt x="9639732" y="2382850"/>
                </a:lnTo>
                <a:lnTo>
                  <a:pt x="9642183" y="2385466"/>
                </a:lnTo>
                <a:lnTo>
                  <a:pt x="9645421" y="2385644"/>
                </a:lnTo>
                <a:lnTo>
                  <a:pt x="9648660" y="2385644"/>
                </a:lnTo>
                <a:lnTo>
                  <a:pt x="9651276" y="2383320"/>
                </a:lnTo>
                <a:lnTo>
                  <a:pt x="9651581" y="2376995"/>
                </a:lnTo>
                <a:close/>
              </a:path>
              <a:path w="10356215" h="2386329" extrusionOk="0">
                <a:moveTo>
                  <a:pt x="9654349" y="1025918"/>
                </a:moveTo>
                <a:lnTo>
                  <a:pt x="9654045" y="1019454"/>
                </a:lnTo>
                <a:lnTo>
                  <a:pt x="9651428" y="1016977"/>
                </a:lnTo>
                <a:lnTo>
                  <a:pt x="9648190" y="1017155"/>
                </a:lnTo>
                <a:lnTo>
                  <a:pt x="9644964" y="1017155"/>
                </a:lnTo>
                <a:lnTo>
                  <a:pt x="9642500" y="1019911"/>
                </a:lnTo>
                <a:lnTo>
                  <a:pt x="9642805" y="1026236"/>
                </a:lnTo>
                <a:lnTo>
                  <a:pt x="9645269" y="1028712"/>
                </a:lnTo>
                <a:lnTo>
                  <a:pt x="9648660" y="1028712"/>
                </a:lnTo>
                <a:lnTo>
                  <a:pt x="9651733" y="1028547"/>
                </a:lnTo>
                <a:lnTo>
                  <a:pt x="9654349" y="1025918"/>
                </a:lnTo>
                <a:close/>
              </a:path>
              <a:path w="10356215" h="2386329" extrusionOk="0">
                <a:moveTo>
                  <a:pt x="9686061" y="2377148"/>
                </a:moveTo>
                <a:lnTo>
                  <a:pt x="9683445" y="2374531"/>
                </a:lnTo>
                <a:lnTo>
                  <a:pt x="9680207" y="2374684"/>
                </a:lnTo>
                <a:lnTo>
                  <a:pt x="9676981" y="2374684"/>
                </a:lnTo>
                <a:lnTo>
                  <a:pt x="9674517" y="2377325"/>
                </a:lnTo>
                <a:lnTo>
                  <a:pt x="9674517" y="2383625"/>
                </a:lnTo>
                <a:lnTo>
                  <a:pt x="9677133" y="2386241"/>
                </a:lnTo>
                <a:lnTo>
                  <a:pt x="9680372" y="2386241"/>
                </a:lnTo>
                <a:lnTo>
                  <a:pt x="9683445" y="2386088"/>
                </a:lnTo>
                <a:lnTo>
                  <a:pt x="9686061" y="2383472"/>
                </a:lnTo>
                <a:lnTo>
                  <a:pt x="9686061" y="2377148"/>
                </a:lnTo>
                <a:close/>
              </a:path>
              <a:path w="10356215" h="2386329" extrusionOk="0">
                <a:moveTo>
                  <a:pt x="9688830" y="1019454"/>
                </a:moveTo>
                <a:lnTo>
                  <a:pt x="9686366" y="1016850"/>
                </a:lnTo>
                <a:lnTo>
                  <a:pt x="9683140" y="1016850"/>
                </a:lnTo>
                <a:lnTo>
                  <a:pt x="9683140" y="1016673"/>
                </a:lnTo>
                <a:lnTo>
                  <a:pt x="9679902" y="1016673"/>
                </a:lnTo>
                <a:lnTo>
                  <a:pt x="9677286" y="1019289"/>
                </a:lnTo>
                <a:lnTo>
                  <a:pt x="9677260" y="1022680"/>
                </a:lnTo>
                <a:lnTo>
                  <a:pt x="9677133" y="1025613"/>
                </a:lnTo>
                <a:lnTo>
                  <a:pt x="9679749" y="1028230"/>
                </a:lnTo>
                <a:lnTo>
                  <a:pt x="9682988" y="1028407"/>
                </a:lnTo>
                <a:lnTo>
                  <a:pt x="9682988" y="1028230"/>
                </a:lnTo>
                <a:lnTo>
                  <a:pt x="9686061" y="1028407"/>
                </a:lnTo>
                <a:lnTo>
                  <a:pt x="9686226" y="1028230"/>
                </a:lnTo>
                <a:lnTo>
                  <a:pt x="9688678" y="1025779"/>
                </a:lnTo>
                <a:lnTo>
                  <a:pt x="9688830" y="1022680"/>
                </a:lnTo>
                <a:lnTo>
                  <a:pt x="9688830" y="1019454"/>
                </a:lnTo>
                <a:close/>
              </a:path>
              <a:path w="10356215" h="2386329" extrusionOk="0">
                <a:moveTo>
                  <a:pt x="9720847" y="2381948"/>
                </a:moveTo>
                <a:lnTo>
                  <a:pt x="9720542" y="2378710"/>
                </a:lnTo>
                <a:lnTo>
                  <a:pt x="9720389" y="2375611"/>
                </a:lnTo>
                <a:lnTo>
                  <a:pt x="9717621" y="2373147"/>
                </a:lnTo>
                <a:lnTo>
                  <a:pt x="9714535" y="2373465"/>
                </a:lnTo>
                <a:lnTo>
                  <a:pt x="9711309" y="2373617"/>
                </a:lnTo>
                <a:lnTo>
                  <a:pt x="9708845" y="2376220"/>
                </a:lnTo>
                <a:lnTo>
                  <a:pt x="9709150" y="2379459"/>
                </a:lnTo>
                <a:lnTo>
                  <a:pt x="9709302" y="2382558"/>
                </a:lnTo>
                <a:lnTo>
                  <a:pt x="9711766" y="2384856"/>
                </a:lnTo>
                <a:lnTo>
                  <a:pt x="9715157" y="2384856"/>
                </a:lnTo>
                <a:lnTo>
                  <a:pt x="9718383" y="2384704"/>
                </a:lnTo>
                <a:lnTo>
                  <a:pt x="9720847" y="2381948"/>
                </a:lnTo>
                <a:close/>
              </a:path>
              <a:path w="10356215" h="2386329" extrusionOk="0">
                <a:moveTo>
                  <a:pt x="9723628" y="1021143"/>
                </a:moveTo>
                <a:lnTo>
                  <a:pt x="9721164" y="1018387"/>
                </a:lnTo>
                <a:lnTo>
                  <a:pt x="9718078" y="1018222"/>
                </a:lnTo>
                <a:lnTo>
                  <a:pt x="9714852" y="1017905"/>
                </a:lnTo>
                <a:lnTo>
                  <a:pt x="9712084" y="1020368"/>
                </a:lnTo>
                <a:lnTo>
                  <a:pt x="9711919" y="1023607"/>
                </a:lnTo>
                <a:lnTo>
                  <a:pt x="9711614" y="1026693"/>
                </a:lnTo>
                <a:lnTo>
                  <a:pt x="9714078" y="1029462"/>
                </a:lnTo>
                <a:lnTo>
                  <a:pt x="9717316" y="1029779"/>
                </a:lnTo>
                <a:lnTo>
                  <a:pt x="9720694" y="1029779"/>
                </a:lnTo>
                <a:lnTo>
                  <a:pt x="9723158" y="1027468"/>
                </a:lnTo>
                <a:lnTo>
                  <a:pt x="9723463" y="1024382"/>
                </a:lnTo>
                <a:lnTo>
                  <a:pt x="9723628" y="1021143"/>
                </a:lnTo>
                <a:close/>
              </a:path>
              <a:path w="10356215" h="2386329" extrusionOk="0">
                <a:moveTo>
                  <a:pt x="9755492" y="2378710"/>
                </a:moveTo>
                <a:lnTo>
                  <a:pt x="9755022" y="2375471"/>
                </a:lnTo>
                <a:lnTo>
                  <a:pt x="9754718" y="2372233"/>
                </a:lnTo>
                <a:lnTo>
                  <a:pt x="9751797" y="2370061"/>
                </a:lnTo>
                <a:lnTo>
                  <a:pt x="9745485" y="2370683"/>
                </a:lnTo>
                <a:lnTo>
                  <a:pt x="9743173" y="2373617"/>
                </a:lnTo>
                <a:lnTo>
                  <a:pt x="9743630" y="2376855"/>
                </a:lnTo>
                <a:lnTo>
                  <a:pt x="9743948" y="2379764"/>
                </a:lnTo>
                <a:lnTo>
                  <a:pt x="9746412" y="2381948"/>
                </a:lnTo>
                <a:lnTo>
                  <a:pt x="9749942" y="2381948"/>
                </a:lnTo>
                <a:lnTo>
                  <a:pt x="9753181" y="2381466"/>
                </a:lnTo>
                <a:lnTo>
                  <a:pt x="9755492" y="2378710"/>
                </a:lnTo>
                <a:close/>
              </a:path>
              <a:path w="10356215" h="2386329" extrusionOk="0">
                <a:moveTo>
                  <a:pt x="9758261" y="1024686"/>
                </a:moveTo>
                <a:lnTo>
                  <a:pt x="9755949" y="1021765"/>
                </a:lnTo>
                <a:lnTo>
                  <a:pt x="9752724" y="1021448"/>
                </a:lnTo>
                <a:lnTo>
                  <a:pt x="9752724" y="1021308"/>
                </a:lnTo>
                <a:lnTo>
                  <a:pt x="9749638" y="1021003"/>
                </a:lnTo>
                <a:lnTo>
                  <a:pt x="9746717" y="1023302"/>
                </a:lnTo>
                <a:lnTo>
                  <a:pt x="9746412" y="1026388"/>
                </a:lnTo>
                <a:lnTo>
                  <a:pt x="9745942" y="1029639"/>
                </a:lnTo>
                <a:lnTo>
                  <a:pt x="9748253" y="1032395"/>
                </a:lnTo>
                <a:lnTo>
                  <a:pt x="9751492" y="1032878"/>
                </a:lnTo>
                <a:lnTo>
                  <a:pt x="9755022" y="1032878"/>
                </a:lnTo>
                <a:lnTo>
                  <a:pt x="9757486" y="1030693"/>
                </a:lnTo>
                <a:lnTo>
                  <a:pt x="9757804" y="1027772"/>
                </a:lnTo>
                <a:lnTo>
                  <a:pt x="9758261" y="1024686"/>
                </a:lnTo>
                <a:close/>
              </a:path>
              <a:path w="10356215" h="2386329" extrusionOk="0">
                <a:moveTo>
                  <a:pt x="9789820" y="2373617"/>
                </a:moveTo>
                <a:lnTo>
                  <a:pt x="9789350" y="2370378"/>
                </a:lnTo>
                <a:lnTo>
                  <a:pt x="9788741" y="2367292"/>
                </a:lnTo>
                <a:lnTo>
                  <a:pt x="9785820" y="2365146"/>
                </a:lnTo>
                <a:lnTo>
                  <a:pt x="9782734" y="2365591"/>
                </a:lnTo>
                <a:lnTo>
                  <a:pt x="9779508" y="2366213"/>
                </a:lnTo>
                <a:lnTo>
                  <a:pt x="9777349" y="2369147"/>
                </a:lnTo>
                <a:lnTo>
                  <a:pt x="9777971" y="2372233"/>
                </a:lnTo>
                <a:lnTo>
                  <a:pt x="9778428" y="2375141"/>
                </a:lnTo>
                <a:lnTo>
                  <a:pt x="9780892" y="2377148"/>
                </a:lnTo>
                <a:lnTo>
                  <a:pt x="9784270" y="2377148"/>
                </a:lnTo>
                <a:lnTo>
                  <a:pt x="9784588" y="2376995"/>
                </a:lnTo>
                <a:lnTo>
                  <a:pt x="9787661" y="2376538"/>
                </a:lnTo>
                <a:lnTo>
                  <a:pt x="9789820" y="2373617"/>
                </a:lnTo>
                <a:close/>
              </a:path>
              <a:path w="10356215" h="2386329" extrusionOk="0">
                <a:moveTo>
                  <a:pt x="9792589" y="1029779"/>
                </a:moveTo>
                <a:lnTo>
                  <a:pt x="9790430" y="1026845"/>
                </a:lnTo>
                <a:lnTo>
                  <a:pt x="9787357" y="1026388"/>
                </a:lnTo>
                <a:lnTo>
                  <a:pt x="9784118" y="1025779"/>
                </a:lnTo>
                <a:lnTo>
                  <a:pt x="9781197" y="1027925"/>
                </a:lnTo>
                <a:lnTo>
                  <a:pt x="9780740" y="1031011"/>
                </a:lnTo>
                <a:lnTo>
                  <a:pt x="9780118" y="1034249"/>
                </a:lnTo>
                <a:lnTo>
                  <a:pt x="9782277" y="1037170"/>
                </a:lnTo>
                <a:lnTo>
                  <a:pt x="9785350" y="1037653"/>
                </a:lnTo>
                <a:lnTo>
                  <a:pt x="9785820" y="1037793"/>
                </a:lnTo>
                <a:lnTo>
                  <a:pt x="9789198" y="1037793"/>
                </a:lnTo>
                <a:lnTo>
                  <a:pt x="9791662" y="1035786"/>
                </a:lnTo>
                <a:lnTo>
                  <a:pt x="9792132" y="1033005"/>
                </a:lnTo>
                <a:lnTo>
                  <a:pt x="9792589" y="1029779"/>
                </a:lnTo>
                <a:close/>
              </a:path>
              <a:path w="10356215" h="2386329" extrusionOk="0">
                <a:moveTo>
                  <a:pt x="9823996" y="2366670"/>
                </a:moveTo>
                <a:lnTo>
                  <a:pt x="9823221" y="2363584"/>
                </a:lnTo>
                <a:lnTo>
                  <a:pt x="9822612" y="2360511"/>
                </a:lnTo>
                <a:lnTo>
                  <a:pt x="9819526" y="2358504"/>
                </a:lnTo>
                <a:lnTo>
                  <a:pt x="9816452" y="2359114"/>
                </a:lnTo>
                <a:lnTo>
                  <a:pt x="9813214" y="2359888"/>
                </a:lnTo>
                <a:lnTo>
                  <a:pt x="9811372" y="2362974"/>
                </a:lnTo>
                <a:lnTo>
                  <a:pt x="9811982" y="2366048"/>
                </a:lnTo>
                <a:lnTo>
                  <a:pt x="9812604" y="2368677"/>
                </a:lnTo>
                <a:lnTo>
                  <a:pt x="9814916" y="2370683"/>
                </a:lnTo>
                <a:lnTo>
                  <a:pt x="9817989" y="2370683"/>
                </a:lnTo>
                <a:lnTo>
                  <a:pt x="9818446" y="2370518"/>
                </a:lnTo>
                <a:lnTo>
                  <a:pt x="9818916" y="2370518"/>
                </a:lnTo>
                <a:lnTo>
                  <a:pt x="9821989" y="2369769"/>
                </a:lnTo>
                <a:lnTo>
                  <a:pt x="9823996" y="2366670"/>
                </a:lnTo>
                <a:close/>
              </a:path>
              <a:path w="10356215" h="2386329" extrusionOk="0">
                <a:moveTo>
                  <a:pt x="9826612" y="1036866"/>
                </a:moveTo>
                <a:lnTo>
                  <a:pt x="9824758" y="1033792"/>
                </a:lnTo>
                <a:lnTo>
                  <a:pt x="9821685" y="1033005"/>
                </a:lnTo>
                <a:lnTo>
                  <a:pt x="9818446" y="1032395"/>
                </a:lnTo>
                <a:lnTo>
                  <a:pt x="9815373" y="1034249"/>
                </a:lnTo>
                <a:lnTo>
                  <a:pt x="9814750" y="1037475"/>
                </a:lnTo>
                <a:lnTo>
                  <a:pt x="9813988" y="1040574"/>
                </a:lnTo>
                <a:lnTo>
                  <a:pt x="9815982" y="1043647"/>
                </a:lnTo>
                <a:lnTo>
                  <a:pt x="9819068" y="1044257"/>
                </a:lnTo>
                <a:lnTo>
                  <a:pt x="9819526" y="1044435"/>
                </a:lnTo>
                <a:lnTo>
                  <a:pt x="9822917" y="1044435"/>
                </a:lnTo>
                <a:lnTo>
                  <a:pt x="9825380" y="1042568"/>
                </a:lnTo>
                <a:lnTo>
                  <a:pt x="9825990" y="1039964"/>
                </a:lnTo>
                <a:lnTo>
                  <a:pt x="9826612" y="1036866"/>
                </a:lnTo>
                <a:close/>
              </a:path>
              <a:path w="10356215" h="2386329" extrusionOk="0">
                <a:moveTo>
                  <a:pt x="9857702" y="2358059"/>
                </a:moveTo>
                <a:lnTo>
                  <a:pt x="9856749" y="2354973"/>
                </a:lnTo>
                <a:lnTo>
                  <a:pt x="9856013" y="2351875"/>
                </a:lnTo>
                <a:lnTo>
                  <a:pt x="9852774" y="2350185"/>
                </a:lnTo>
                <a:lnTo>
                  <a:pt x="9849701" y="2350973"/>
                </a:lnTo>
                <a:lnTo>
                  <a:pt x="9846627" y="2351875"/>
                </a:lnTo>
                <a:lnTo>
                  <a:pt x="9844926" y="2354973"/>
                </a:lnTo>
                <a:lnTo>
                  <a:pt x="9845700" y="2358059"/>
                </a:lnTo>
                <a:lnTo>
                  <a:pt x="9846310" y="2360676"/>
                </a:lnTo>
                <a:lnTo>
                  <a:pt x="9848774" y="2362352"/>
                </a:lnTo>
                <a:lnTo>
                  <a:pt x="9851695" y="2362352"/>
                </a:lnTo>
                <a:lnTo>
                  <a:pt x="9852317" y="2362200"/>
                </a:lnTo>
                <a:lnTo>
                  <a:pt x="9852774" y="2362060"/>
                </a:lnTo>
                <a:lnTo>
                  <a:pt x="9852774" y="2362200"/>
                </a:lnTo>
                <a:lnTo>
                  <a:pt x="9853244" y="2362060"/>
                </a:lnTo>
                <a:lnTo>
                  <a:pt x="9855860" y="2361298"/>
                </a:lnTo>
                <a:lnTo>
                  <a:pt x="9857702" y="2358059"/>
                </a:lnTo>
                <a:close/>
              </a:path>
              <a:path w="10356215" h="2386329" extrusionOk="0">
                <a:moveTo>
                  <a:pt x="9860318" y="1045489"/>
                </a:moveTo>
                <a:lnTo>
                  <a:pt x="9858477" y="1042416"/>
                </a:lnTo>
                <a:lnTo>
                  <a:pt x="9855556" y="1041501"/>
                </a:lnTo>
                <a:lnTo>
                  <a:pt x="9852469" y="1040714"/>
                </a:lnTo>
                <a:lnTo>
                  <a:pt x="9849244" y="1042416"/>
                </a:lnTo>
                <a:lnTo>
                  <a:pt x="9848317" y="1045489"/>
                </a:lnTo>
                <a:lnTo>
                  <a:pt x="9847542" y="1048588"/>
                </a:lnTo>
                <a:lnTo>
                  <a:pt x="9849244" y="1051826"/>
                </a:lnTo>
                <a:lnTo>
                  <a:pt x="9852469" y="1052588"/>
                </a:lnTo>
                <a:lnTo>
                  <a:pt x="9852927" y="1052753"/>
                </a:lnTo>
                <a:lnTo>
                  <a:pt x="9853397" y="1052893"/>
                </a:lnTo>
                <a:lnTo>
                  <a:pt x="9856470" y="1052893"/>
                </a:lnTo>
                <a:lnTo>
                  <a:pt x="9858781" y="1051191"/>
                </a:lnTo>
                <a:lnTo>
                  <a:pt x="9859556" y="1048588"/>
                </a:lnTo>
                <a:lnTo>
                  <a:pt x="9860318" y="1045489"/>
                </a:lnTo>
                <a:close/>
              </a:path>
              <a:path w="10356215" h="2386329" extrusionOk="0">
                <a:moveTo>
                  <a:pt x="9890950" y="2347709"/>
                </a:moveTo>
                <a:lnTo>
                  <a:pt x="9889884" y="2344788"/>
                </a:lnTo>
                <a:lnTo>
                  <a:pt x="9888957" y="2341702"/>
                </a:lnTo>
                <a:lnTo>
                  <a:pt x="9885718" y="2340013"/>
                </a:lnTo>
                <a:lnTo>
                  <a:pt x="9882645" y="2341092"/>
                </a:lnTo>
                <a:lnTo>
                  <a:pt x="9879571" y="2342032"/>
                </a:lnTo>
                <a:lnTo>
                  <a:pt x="9877869" y="2345398"/>
                </a:lnTo>
                <a:lnTo>
                  <a:pt x="9878949" y="2348331"/>
                </a:lnTo>
                <a:lnTo>
                  <a:pt x="9879724" y="2350795"/>
                </a:lnTo>
                <a:lnTo>
                  <a:pt x="9882022" y="2352357"/>
                </a:lnTo>
                <a:lnTo>
                  <a:pt x="9884956" y="2352357"/>
                </a:lnTo>
                <a:lnTo>
                  <a:pt x="9885566" y="2352179"/>
                </a:lnTo>
                <a:lnTo>
                  <a:pt x="9886188" y="2352027"/>
                </a:lnTo>
                <a:lnTo>
                  <a:pt x="9889261" y="2351125"/>
                </a:lnTo>
                <a:lnTo>
                  <a:pt x="9890950" y="2347709"/>
                </a:lnTo>
                <a:close/>
              </a:path>
              <a:path w="10356215" h="2386329" extrusionOk="0">
                <a:moveTo>
                  <a:pt x="9893567" y="1055992"/>
                </a:moveTo>
                <a:lnTo>
                  <a:pt x="9891878" y="1052753"/>
                </a:lnTo>
                <a:lnTo>
                  <a:pt x="9888957" y="1051661"/>
                </a:lnTo>
                <a:lnTo>
                  <a:pt x="9885870" y="1050734"/>
                </a:lnTo>
                <a:lnTo>
                  <a:pt x="9882645" y="1052271"/>
                </a:lnTo>
                <a:lnTo>
                  <a:pt x="9881565" y="1055370"/>
                </a:lnTo>
                <a:lnTo>
                  <a:pt x="9880638" y="1058443"/>
                </a:lnTo>
                <a:lnTo>
                  <a:pt x="9882187" y="1061669"/>
                </a:lnTo>
                <a:lnTo>
                  <a:pt x="9885261" y="1062596"/>
                </a:lnTo>
                <a:lnTo>
                  <a:pt x="9885870" y="1062913"/>
                </a:lnTo>
                <a:lnTo>
                  <a:pt x="9889414" y="1062913"/>
                </a:lnTo>
                <a:lnTo>
                  <a:pt x="9891725" y="1061364"/>
                </a:lnTo>
                <a:lnTo>
                  <a:pt x="9892500" y="1059053"/>
                </a:lnTo>
                <a:lnTo>
                  <a:pt x="9893567" y="1055992"/>
                </a:lnTo>
                <a:close/>
              </a:path>
              <a:path w="10356215" h="2386329" extrusionOk="0">
                <a:moveTo>
                  <a:pt x="9923589" y="2335707"/>
                </a:moveTo>
                <a:lnTo>
                  <a:pt x="9922510" y="2332761"/>
                </a:lnTo>
                <a:lnTo>
                  <a:pt x="9921278" y="2329853"/>
                </a:lnTo>
                <a:lnTo>
                  <a:pt x="9917900" y="2328303"/>
                </a:lnTo>
                <a:lnTo>
                  <a:pt x="9914966" y="2329535"/>
                </a:lnTo>
                <a:lnTo>
                  <a:pt x="9912045" y="2330627"/>
                </a:lnTo>
                <a:lnTo>
                  <a:pt x="9910508" y="2333993"/>
                </a:lnTo>
                <a:lnTo>
                  <a:pt x="9911740" y="2336939"/>
                </a:lnTo>
                <a:lnTo>
                  <a:pt x="9912655" y="2339238"/>
                </a:lnTo>
                <a:lnTo>
                  <a:pt x="9914814" y="2340622"/>
                </a:lnTo>
                <a:lnTo>
                  <a:pt x="9917735" y="2340622"/>
                </a:lnTo>
                <a:lnTo>
                  <a:pt x="9918509" y="2340470"/>
                </a:lnTo>
                <a:lnTo>
                  <a:pt x="9919132" y="2340318"/>
                </a:lnTo>
                <a:lnTo>
                  <a:pt x="9922205" y="2339086"/>
                </a:lnTo>
                <a:lnTo>
                  <a:pt x="9923589" y="2335707"/>
                </a:lnTo>
                <a:close/>
              </a:path>
              <a:path w="10356215" h="2386329" extrusionOk="0">
                <a:moveTo>
                  <a:pt x="9926206" y="1068158"/>
                </a:moveTo>
                <a:lnTo>
                  <a:pt x="9924669" y="1064755"/>
                </a:lnTo>
                <a:lnTo>
                  <a:pt x="9921748" y="1063688"/>
                </a:lnTo>
                <a:lnTo>
                  <a:pt x="9918662" y="1062443"/>
                </a:lnTo>
                <a:lnTo>
                  <a:pt x="9915436" y="1064006"/>
                </a:lnTo>
                <a:lnTo>
                  <a:pt x="9914204" y="1066927"/>
                </a:lnTo>
                <a:lnTo>
                  <a:pt x="9913125" y="1069848"/>
                </a:lnTo>
                <a:lnTo>
                  <a:pt x="9914509" y="1073238"/>
                </a:lnTo>
                <a:lnTo>
                  <a:pt x="9917582" y="1074318"/>
                </a:lnTo>
                <a:lnTo>
                  <a:pt x="9918205" y="1074635"/>
                </a:lnTo>
                <a:lnTo>
                  <a:pt x="9918967" y="1074775"/>
                </a:lnTo>
                <a:lnTo>
                  <a:pt x="9921900" y="1074775"/>
                </a:lnTo>
                <a:lnTo>
                  <a:pt x="9924047" y="1073391"/>
                </a:lnTo>
                <a:lnTo>
                  <a:pt x="9924974" y="1071092"/>
                </a:lnTo>
                <a:lnTo>
                  <a:pt x="9926206" y="1068158"/>
                </a:lnTo>
                <a:close/>
              </a:path>
              <a:path w="10356215" h="2386329" extrusionOk="0">
                <a:moveTo>
                  <a:pt x="9955606" y="2321979"/>
                </a:moveTo>
                <a:lnTo>
                  <a:pt x="9954374" y="2319210"/>
                </a:lnTo>
                <a:lnTo>
                  <a:pt x="9953142" y="2316289"/>
                </a:lnTo>
                <a:lnTo>
                  <a:pt x="9949612" y="2314892"/>
                </a:lnTo>
                <a:lnTo>
                  <a:pt x="9946830" y="2316289"/>
                </a:lnTo>
                <a:lnTo>
                  <a:pt x="9943909" y="2317508"/>
                </a:lnTo>
                <a:lnTo>
                  <a:pt x="9942525" y="2320912"/>
                </a:lnTo>
                <a:lnTo>
                  <a:pt x="9943909" y="2323833"/>
                </a:lnTo>
                <a:lnTo>
                  <a:pt x="9944837" y="2326005"/>
                </a:lnTo>
                <a:lnTo>
                  <a:pt x="9946830" y="2327237"/>
                </a:lnTo>
                <a:lnTo>
                  <a:pt x="9949917" y="2327237"/>
                </a:lnTo>
                <a:lnTo>
                  <a:pt x="9950679" y="2327059"/>
                </a:lnTo>
                <a:lnTo>
                  <a:pt x="9951453" y="2326767"/>
                </a:lnTo>
                <a:lnTo>
                  <a:pt x="9954374" y="2325522"/>
                </a:lnTo>
                <a:lnTo>
                  <a:pt x="9955606" y="2321979"/>
                </a:lnTo>
                <a:close/>
              </a:path>
              <a:path w="10356215" h="2386329" extrusionOk="0">
                <a:moveTo>
                  <a:pt x="9958070" y="1081862"/>
                </a:moveTo>
                <a:lnTo>
                  <a:pt x="9956686" y="1078484"/>
                </a:lnTo>
                <a:lnTo>
                  <a:pt x="9953765" y="1077239"/>
                </a:lnTo>
                <a:lnTo>
                  <a:pt x="9950996" y="1075867"/>
                </a:lnTo>
                <a:lnTo>
                  <a:pt x="9947453" y="1077087"/>
                </a:lnTo>
                <a:lnTo>
                  <a:pt x="9946221" y="1080033"/>
                </a:lnTo>
                <a:lnTo>
                  <a:pt x="9944837" y="1082954"/>
                </a:lnTo>
                <a:lnTo>
                  <a:pt x="9946221" y="1086332"/>
                </a:lnTo>
                <a:lnTo>
                  <a:pt x="9948989" y="1087729"/>
                </a:lnTo>
                <a:lnTo>
                  <a:pt x="9949764" y="1088021"/>
                </a:lnTo>
                <a:lnTo>
                  <a:pt x="9950679" y="1088186"/>
                </a:lnTo>
                <a:lnTo>
                  <a:pt x="9953612" y="1088186"/>
                </a:lnTo>
                <a:lnTo>
                  <a:pt x="9955771" y="1086954"/>
                </a:lnTo>
                <a:lnTo>
                  <a:pt x="9956686" y="1084795"/>
                </a:lnTo>
                <a:lnTo>
                  <a:pt x="9958070" y="1081862"/>
                </a:lnTo>
                <a:close/>
              </a:path>
              <a:path w="10356215" h="2386329" extrusionOk="0">
                <a:moveTo>
                  <a:pt x="9987013" y="2306739"/>
                </a:moveTo>
                <a:lnTo>
                  <a:pt x="9985477" y="2303945"/>
                </a:lnTo>
                <a:lnTo>
                  <a:pt x="9984092" y="2301036"/>
                </a:lnTo>
                <a:lnTo>
                  <a:pt x="9980549" y="2299944"/>
                </a:lnTo>
                <a:lnTo>
                  <a:pt x="9977780" y="2301329"/>
                </a:lnTo>
                <a:lnTo>
                  <a:pt x="9974847" y="2302891"/>
                </a:lnTo>
                <a:lnTo>
                  <a:pt x="9973780" y="2306256"/>
                </a:lnTo>
                <a:lnTo>
                  <a:pt x="9975317" y="2309190"/>
                </a:lnTo>
                <a:lnTo>
                  <a:pt x="9976244" y="2311209"/>
                </a:lnTo>
                <a:lnTo>
                  <a:pt x="9978238" y="2312276"/>
                </a:lnTo>
                <a:lnTo>
                  <a:pt x="9981324" y="2312276"/>
                </a:lnTo>
                <a:lnTo>
                  <a:pt x="9982238" y="2312111"/>
                </a:lnTo>
                <a:lnTo>
                  <a:pt x="9983013" y="2311654"/>
                </a:lnTo>
                <a:lnTo>
                  <a:pt x="9985934" y="2310269"/>
                </a:lnTo>
                <a:lnTo>
                  <a:pt x="9987013" y="2306739"/>
                </a:lnTo>
                <a:close/>
              </a:path>
              <a:path w="10356215" h="2386329" extrusionOk="0">
                <a:moveTo>
                  <a:pt x="9989172" y="1097280"/>
                </a:moveTo>
                <a:lnTo>
                  <a:pt x="9988093" y="1093724"/>
                </a:lnTo>
                <a:lnTo>
                  <a:pt x="9985172" y="1092339"/>
                </a:lnTo>
                <a:lnTo>
                  <a:pt x="9982390" y="1090968"/>
                </a:lnTo>
                <a:lnTo>
                  <a:pt x="9978860" y="1092034"/>
                </a:lnTo>
                <a:lnTo>
                  <a:pt x="9977463" y="1094828"/>
                </a:lnTo>
                <a:lnTo>
                  <a:pt x="9975926" y="1097749"/>
                </a:lnTo>
                <a:lnTo>
                  <a:pt x="9977006" y="1101128"/>
                </a:lnTo>
                <a:lnTo>
                  <a:pt x="9979927" y="1102664"/>
                </a:lnTo>
                <a:lnTo>
                  <a:pt x="9980701" y="1103147"/>
                </a:lnTo>
                <a:lnTo>
                  <a:pt x="9981628" y="1103287"/>
                </a:lnTo>
                <a:lnTo>
                  <a:pt x="9984702" y="1103287"/>
                </a:lnTo>
                <a:lnTo>
                  <a:pt x="9986708" y="1102220"/>
                </a:lnTo>
                <a:lnTo>
                  <a:pt x="9987788" y="1100201"/>
                </a:lnTo>
                <a:lnTo>
                  <a:pt x="9989172" y="1097280"/>
                </a:lnTo>
                <a:close/>
              </a:path>
              <a:path w="10356215" h="2386329" extrusionOk="0">
                <a:moveTo>
                  <a:pt x="10017493" y="2289772"/>
                </a:moveTo>
                <a:lnTo>
                  <a:pt x="10015804" y="2286990"/>
                </a:lnTo>
                <a:lnTo>
                  <a:pt x="10014255" y="2284234"/>
                </a:lnTo>
                <a:lnTo>
                  <a:pt x="10010724" y="2283295"/>
                </a:lnTo>
                <a:lnTo>
                  <a:pt x="10007956" y="2285009"/>
                </a:lnTo>
                <a:lnTo>
                  <a:pt x="10005174" y="2286533"/>
                </a:lnTo>
                <a:lnTo>
                  <a:pt x="10004260" y="2290089"/>
                </a:lnTo>
                <a:lnTo>
                  <a:pt x="10005797" y="2292858"/>
                </a:lnTo>
                <a:lnTo>
                  <a:pt x="10006876" y="2294699"/>
                </a:lnTo>
                <a:lnTo>
                  <a:pt x="10008870" y="2295791"/>
                </a:lnTo>
                <a:lnTo>
                  <a:pt x="10011804" y="2295791"/>
                </a:lnTo>
                <a:lnTo>
                  <a:pt x="10012870" y="2295474"/>
                </a:lnTo>
                <a:lnTo>
                  <a:pt x="10013798" y="2295004"/>
                </a:lnTo>
                <a:lnTo>
                  <a:pt x="10016414" y="2293328"/>
                </a:lnTo>
                <a:lnTo>
                  <a:pt x="10017493" y="2289772"/>
                </a:lnTo>
                <a:close/>
              </a:path>
              <a:path w="10356215" h="2386329" extrusionOk="0">
                <a:moveTo>
                  <a:pt x="10019500" y="1114221"/>
                </a:moveTo>
                <a:lnTo>
                  <a:pt x="10018573" y="1110856"/>
                </a:lnTo>
                <a:lnTo>
                  <a:pt x="10015804" y="1109141"/>
                </a:lnTo>
                <a:lnTo>
                  <a:pt x="10013023" y="1107605"/>
                </a:lnTo>
                <a:lnTo>
                  <a:pt x="10009492" y="1108519"/>
                </a:lnTo>
                <a:lnTo>
                  <a:pt x="10007956" y="1111300"/>
                </a:lnTo>
                <a:lnTo>
                  <a:pt x="10006254" y="1113917"/>
                </a:lnTo>
                <a:lnTo>
                  <a:pt x="10007181" y="1117460"/>
                </a:lnTo>
                <a:lnTo>
                  <a:pt x="10009949" y="1119162"/>
                </a:lnTo>
                <a:lnTo>
                  <a:pt x="10010877" y="1119619"/>
                </a:lnTo>
                <a:lnTo>
                  <a:pt x="10011956" y="1119924"/>
                </a:lnTo>
                <a:lnTo>
                  <a:pt x="10014877" y="1119924"/>
                </a:lnTo>
                <a:lnTo>
                  <a:pt x="10016719" y="1118844"/>
                </a:lnTo>
                <a:lnTo>
                  <a:pt x="10017950" y="1117015"/>
                </a:lnTo>
                <a:lnTo>
                  <a:pt x="10019500" y="1114221"/>
                </a:lnTo>
                <a:close/>
              </a:path>
              <a:path w="10356215" h="2386329" extrusionOk="0">
                <a:moveTo>
                  <a:pt x="10047046" y="2271445"/>
                </a:moveTo>
                <a:lnTo>
                  <a:pt x="10045205" y="2268651"/>
                </a:lnTo>
                <a:lnTo>
                  <a:pt x="10043516" y="2266035"/>
                </a:lnTo>
                <a:lnTo>
                  <a:pt x="10039972" y="2265261"/>
                </a:lnTo>
                <a:lnTo>
                  <a:pt x="10037356" y="2266975"/>
                </a:lnTo>
                <a:lnTo>
                  <a:pt x="10034587" y="2268651"/>
                </a:lnTo>
                <a:lnTo>
                  <a:pt x="10033813" y="2272207"/>
                </a:lnTo>
                <a:lnTo>
                  <a:pt x="10035502" y="2274976"/>
                </a:lnTo>
                <a:lnTo>
                  <a:pt x="10036734" y="2276691"/>
                </a:lnTo>
                <a:lnTo>
                  <a:pt x="10038588" y="2277592"/>
                </a:lnTo>
                <a:lnTo>
                  <a:pt x="10041509" y="2277592"/>
                </a:lnTo>
                <a:lnTo>
                  <a:pt x="10042588" y="2277300"/>
                </a:lnTo>
                <a:lnTo>
                  <a:pt x="10043516" y="2276691"/>
                </a:lnTo>
                <a:lnTo>
                  <a:pt x="10046284" y="2274976"/>
                </a:lnTo>
                <a:lnTo>
                  <a:pt x="10047046" y="2271445"/>
                </a:lnTo>
                <a:close/>
              </a:path>
              <a:path w="10356215" h="2386329" extrusionOk="0">
                <a:moveTo>
                  <a:pt x="10048900" y="1132890"/>
                </a:moveTo>
                <a:lnTo>
                  <a:pt x="10048126" y="1129195"/>
                </a:lnTo>
                <a:lnTo>
                  <a:pt x="10045509" y="1127480"/>
                </a:lnTo>
                <a:lnTo>
                  <a:pt x="10042893" y="1125626"/>
                </a:lnTo>
                <a:lnTo>
                  <a:pt x="10039198" y="1126401"/>
                </a:lnTo>
                <a:lnTo>
                  <a:pt x="10037508" y="1129195"/>
                </a:lnTo>
                <a:lnTo>
                  <a:pt x="10035807" y="1131798"/>
                </a:lnTo>
                <a:lnTo>
                  <a:pt x="10036429" y="1135341"/>
                </a:lnTo>
                <a:lnTo>
                  <a:pt x="10040125" y="1137805"/>
                </a:lnTo>
                <a:lnTo>
                  <a:pt x="10041204" y="1138123"/>
                </a:lnTo>
                <a:lnTo>
                  <a:pt x="10044278" y="1138123"/>
                </a:lnTo>
                <a:lnTo>
                  <a:pt x="10046132" y="1137183"/>
                </a:lnTo>
                <a:lnTo>
                  <a:pt x="10048900" y="1132890"/>
                </a:lnTo>
                <a:close/>
              </a:path>
              <a:path w="10356215" h="2386329" extrusionOk="0">
                <a:moveTo>
                  <a:pt x="10075532" y="2251392"/>
                </a:moveTo>
                <a:lnTo>
                  <a:pt x="10073678" y="2248941"/>
                </a:lnTo>
                <a:lnTo>
                  <a:pt x="10071837" y="2246325"/>
                </a:lnTo>
                <a:lnTo>
                  <a:pt x="10068141" y="2245715"/>
                </a:lnTo>
                <a:lnTo>
                  <a:pt x="10065677" y="2247544"/>
                </a:lnTo>
                <a:lnTo>
                  <a:pt x="10063061" y="2249398"/>
                </a:lnTo>
                <a:lnTo>
                  <a:pt x="10062439" y="2253094"/>
                </a:lnTo>
                <a:lnTo>
                  <a:pt x="10064293" y="2255558"/>
                </a:lnTo>
                <a:lnTo>
                  <a:pt x="10065525" y="2257272"/>
                </a:lnTo>
                <a:lnTo>
                  <a:pt x="10067214" y="2258034"/>
                </a:lnTo>
                <a:lnTo>
                  <a:pt x="10070135" y="2258034"/>
                </a:lnTo>
                <a:lnTo>
                  <a:pt x="10071367" y="2257717"/>
                </a:lnTo>
                <a:lnTo>
                  <a:pt x="10072446" y="2256942"/>
                </a:lnTo>
                <a:lnTo>
                  <a:pt x="10074910" y="2255101"/>
                </a:lnTo>
                <a:lnTo>
                  <a:pt x="10075532" y="2251392"/>
                </a:lnTo>
                <a:close/>
              </a:path>
              <a:path w="10356215" h="2386329" extrusionOk="0">
                <a:moveTo>
                  <a:pt x="10077374" y="1152766"/>
                </a:moveTo>
                <a:lnTo>
                  <a:pt x="10076764" y="1149070"/>
                </a:lnTo>
                <a:lnTo>
                  <a:pt x="10074148" y="1147203"/>
                </a:lnTo>
                <a:lnTo>
                  <a:pt x="10071684" y="1145362"/>
                </a:lnTo>
                <a:lnTo>
                  <a:pt x="10067988" y="1145971"/>
                </a:lnTo>
                <a:lnTo>
                  <a:pt x="10066134" y="1148588"/>
                </a:lnTo>
                <a:lnTo>
                  <a:pt x="10064293" y="1151064"/>
                </a:lnTo>
                <a:lnTo>
                  <a:pt x="10064902" y="1154772"/>
                </a:lnTo>
                <a:lnTo>
                  <a:pt x="10067366" y="1156627"/>
                </a:lnTo>
                <a:lnTo>
                  <a:pt x="10068446" y="1157389"/>
                </a:lnTo>
                <a:lnTo>
                  <a:pt x="10069678" y="1157681"/>
                </a:lnTo>
                <a:lnTo>
                  <a:pt x="10072611" y="1157681"/>
                </a:lnTo>
                <a:lnTo>
                  <a:pt x="10074300" y="1156919"/>
                </a:lnTo>
                <a:lnTo>
                  <a:pt x="10075532" y="1155395"/>
                </a:lnTo>
                <a:lnTo>
                  <a:pt x="10077374" y="1152766"/>
                </a:lnTo>
                <a:close/>
              </a:path>
              <a:path w="10356215" h="2386329" extrusionOk="0">
                <a:moveTo>
                  <a:pt x="10103079" y="2230132"/>
                </a:moveTo>
                <a:lnTo>
                  <a:pt x="10101085" y="2227681"/>
                </a:lnTo>
                <a:lnTo>
                  <a:pt x="10099078" y="2225040"/>
                </a:lnTo>
                <a:lnTo>
                  <a:pt x="10095535" y="2224735"/>
                </a:lnTo>
                <a:lnTo>
                  <a:pt x="10092919" y="2226741"/>
                </a:lnTo>
                <a:lnTo>
                  <a:pt x="10090455" y="2228748"/>
                </a:lnTo>
                <a:lnTo>
                  <a:pt x="10090150" y="2232304"/>
                </a:lnTo>
                <a:lnTo>
                  <a:pt x="10092004" y="2234768"/>
                </a:lnTo>
                <a:lnTo>
                  <a:pt x="10093236" y="2236292"/>
                </a:lnTo>
                <a:lnTo>
                  <a:pt x="10094925" y="2236914"/>
                </a:lnTo>
                <a:lnTo>
                  <a:pt x="10097846" y="2236914"/>
                </a:lnTo>
                <a:lnTo>
                  <a:pt x="10099078" y="2236597"/>
                </a:lnTo>
                <a:lnTo>
                  <a:pt x="10100158" y="2235682"/>
                </a:lnTo>
                <a:lnTo>
                  <a:pt x="10102621" y="2233676"/>
                </a:lnTo>
                <a:lnTo>
                  <a:pt x="10103079" y="2230132"/>
                </a:lnTo>
                <a:close/>
              </a:path>
              <a:path w="10356215" h="2386329" extrusionOk="0">
                <a:moveTo>
                  <a:pt x="10104780" y="1174178"/>
                </a:moveTo>
                <a:lnTo>
                  <a:pt x="10104310" y="1170470"/>
                </a:lnTo>
                <a:lnTo>
                  <a:pt x="10099383" y="1166469"/>
                </a:lnTo>
                <a:lnTo>
                  <a:pt x="10095852" y="1166952"/>
                </a:lnTo>
                <a:lnTo>
                  <a:pt x="10093846" y="1169403"/>
                </a:lnTo>
                <a:lnTo>
                  <a:pt x="10091699" y="1171867"/>
                </a:lnTo>
                <a:lnTo>
                  <a:pt x="10092157" y="1175562"/>
                </a:lnTo>
                <a:lnTo>
                  <a:pt x="10094620" y="1177569"/>
                </a:lnTo>
                <a:lnTo>
                  <a:pt x="10095700" y="1178331"/>
                </a:lnTo>
                <a:lnTo>
                  <a:pt x="10096932" y="1178801"/>
                </a:lnTo>
                <a:lnTo>
                  <a:pt x="10100005" y="1178801"/>
                </a:lnTo>
                <a:lnTo>
                  <a:pt x="10101694" y="1178026"/>
                </a:lnTo>
                <a:lnTo>
                  <a:pt x="10102774" y="1176655"/>
                </a:lnTo>
                <a:lnTo>
                  <a:pt x="10104780" y="1174178"/>
                </a:lnTo>
                <a:close/>
              </a:path>
              <a:path w="10356215" h="2386329" extrusionOk="0">
                <a:moveTo>
                  <a:pt x="10129406" y="2207336"/>
                </a:moveTo>
                <a:lnTo>
                  <a:pt x="10127412" y="2205012"/>
                </a:lnTo>
                <a:lnTo>
                  <a:pt x="10125253" y="2202713"/>
                </a:lnTo>
                <a:lnTo>
                  <a:pt x="10121557" y="2202396"/>
                </a:lnTo>
                <a:lnTo>
                  <a:pt x="10119246" y="2204567"/>
                </a:lnTo>
                <a:lnTo>
                  <a:pt x="10116782" y="2206701"/>
                </a:lnTo>
                <a:lnTo>
                  <a:pt x="10116629" y="2210244"/>
                </a:lnTo>
                <a:lnTo>
                  <a:pt x="10118636" y="2212721"/>
                </a:lnTo>
                <a:lnTo>
                  <a:pt x="10119868" y="2213953"/>
                </a:lnTo>
                <a:lnTo>
                  <a:pt x="10121405" y="2214562"/>
                </a:lnTo>
                <a:lnTo>
                  <a:pt x="10124478" y="2214562"/>
                </a:lnTo>
                <a:lnTo>
                  <a:pt x="10125710" y="2214105"/>
                </a:lnTo>
                <a:lnTo>
                  <a:pt x="10126942" y="2213178"/>
                </a:lnTo>
                <a:lnTo>
                  <a:pt x="10126789" y="2213178"/>
                </a:lnTo>
                <a:lnTo>
                  <a:pt x="10129253" y="2211032"/>
                </a:lnTo>
                <a:lnTo>
                  <a:pt x="10129406" y="2207336"/>
                </a:lnTo>
                <a:close/>
              </a:path>
              <a:path w="10356215" h="2386329" extrusionOk="0">
                <a:moveTo>
                  <a:pt x="10131095" y="1196987"/>
                </a:moveTo>
                <a:lnTo>
                  <a:pt x="10130790" y="1193304"/>
                </a:lnTo>
                <a:lnTo>
                  <a:pt x="10128479" y="1191133"/>
                </a:lnTo>
                <a:lnTo>
                  <a:pt x="10126180" y="1189126"/>
                </a:lnTo>
                <a:lnTo>
                  <a:pt x="10122484" y="1189278"/>
                </a:lnTo>
                <a:lnTo>
                  <a:pt x="10120325" y="1191590"/>
                </a:lnTo>
                <a:lnTo>
                  <a:pt x="10118166" y="1194066"/>
                </a:lnTo>
                <a:lnTo>
                  <a:pt x="10118484" y="1197597"/>
                </a:lnTo>
                <a:lnTo>
                  <a:pt x="10120782" y="1199769"/>
                </a:lnTo>
                <a:lnTo>
                  <a:pt x="10121862" y="1200835"/>
                </a:lnTo>
                <a:lnTo>
                  <a:pt x="10123246" y="1201293"/>
                </a:lnTo>
                <a:lnTo>
                  <a:pt x="10126180" y="1201293"/>
                </a:lnTo>
                <a:lnTo>
                  <a:pt x="10127717" y="1200683"/>
                </a:lnTo>
                <a:lnTo>
                  <a:pt x="10128948" y="1199299"/>
                </a:lnTo>
                <a:lnTo>
                  <a:pt x="10131095" y="1196987"/>
                </a:lnTo>
                <a:close/>
              </a:path>
              <a:path w="10356215" h="2386329" extrusionOk="0">
                <a:moveTo>
                  <a:pt x="10154653" y="2183282"/>
                </a:moveTo>
                <a:lnTo>
                  <a:pt x="10150183" y="2178812"/>
                </a:lnTo>
                <a:lnTo>
                  <a:pt x="10146500" y="2178812"/>
                </a:lnTo>
                <a:lnTo>
                  <a:pt x="10144188" y="2180983"/>
                </a:lnTo>
                <a:lnTo>
                  <a:pt x="10142029" y="2183282"/>
                </a:lnTo>
                <a:lnTo>
                  <a:pt x="10141877" y="2186978"/>
                </a:lnTo>
                <a:lnTo>
                  <a:pt x="10144188" y="2189149"/>
                </a:lnTo>
                <a:lnTo>
                  <a:pt x="10145268" y="2190369"/>
                </a:lnTo>
                <a:lnTo>
                  <a:pt x="10146805" y="2190991"/>
                </a:lnTo>
                <a:lnTo>
                  <a:pt x="10149726" y="2190991"/>
                </a:lnTo>
                <a:lnTo>
                  <a:pt x="10151262" y="2190369"/>
                </a:lnTo>
                <a:lnTo>
                  <a:pt x="10154653" y="2186978"/>
                </a:lnTo>
                <a:lnTo>
                  <a:pt x="10154653" y="2183282"/>
                </a:lnTo>
                <a:close/>
              </a:path>
              <a:path w="10356215" h="2386329" extrusionOk="0">
                <a:moveTo>
                  <a:pt x="10156190" y="1217485"/>
                </a:moveTo>
                <a:lnTo>
                  <a:pt x="10153879" y="1215186"/>
                </a:lnTo>
                <a:lnTo>
                  <a:pt x="10151580" y="1212850"/>
                </a:lnTo>
                <a:lnTo>
                  <a:pt x="10147884" y="1212850"/>
                </a:lnTo>
                <a:lnTo>
                  <a:pt x="10145725" y="1215186"/>
                </a:lnTo>
                <a:lnTo>
                  <a:pt x="10143414" y="1217485"/>
                </a:lnTo>
                <a:lnTo>
                  <a:pt x="10143566" y="1221181"/>
                </a:lnTo>
                <a:lnTo>
                  <a:pt x="10145725" y="1223340"/>
                </a:lnTo>
                <a:lnTo>
                  <a:pt x="10146957" y="1224419"/>
                </a:lnTo>
                <a:lnTo>
                  <a:pt x="10148341" y="1225029"/>
                </a:lnTo>
                <a:lnTo>
                  <a:pt x="10151262" y="1225029"/>
                </a:lnTo>
                <a:lnTo>
                  <a:pt x="10152812" y="1224419"/>
                </a:lnTo>
                <a:lnTo>
                  <a:pt x="10156190" y="1221041"/>
                </a:lnTo>
                <a:lnTo>
                  <a:pt x="10156190" y="1217485"/>
                </a:lnTo>
                <a:close/>
              </a:path>
              <a:path w="10356215" h="2386329" extrusionOk="0">
                <a:moveTo>
                  <a:pt x="10178821" y="2161717"/>
                </a:moveTo>
                <a:lnTo>
                  <a:pt x="10178669" y="2158161"/>
                </a:lnTo>
                <a:lnTo>
                  <a:pt x="10176205" y="2156002"/>
                </a:lnTo>
                <a:lnTo>
                  <a:pt x="10173894" y="2153691"/>
                </a:lnTo>
                <a:lnTo>
                  <a:pt x="10170198" y="2153856"/>
                </a:lnTo>
                <a:lnTo>
                  <a:pt x="10168052" y="2156307"/>
                </a:lnTo>
                <a:lnTo>
                  <a:pt x="10165893" y="2158619"/>
                </a:lnTo>
                <a:lnTo>
                  <a:pt x="10166045" y="2162340"/>
                </a:lnTo>
                <a:lnTo>
                  <a:pt x="10169588" y="2165413"/>
                </a:lnTo>
                <a:lnTo>
                  <a:pt x="10170973" y="2166035"/>
                </a:lnTo>
                <a:lnTo>
                  <a:pt x="10173894" y="2166035"/>
                </a:lnTo>
                <a:lnTo>
                  <a:pt x="10175430" y="2165248"/>
                </a:lnTo>
                <a:lnTo>
                  <a:pt x="10176662" y="2164016"/>
                </a:lnTo>
                <a:lnTo>
                  <a:pt x="10176662" y="2164181"/>
                </a:lnTo>
                <a:lnTo>
                  <a:pt x="10176802" y="2164016"/>
                </a:lnTo>
                <a:lnTo>
                  <a:pt x="10178821" y="2161717"/>
                </a:lnTo>
                <a:close/>
              </a:path>
              <a:path w="10356215" h="2386329" extrusionOk="0">
                <a:moveTo>
                  <a:pt x="10180206" y="1242771"/>
                </a:moveTo>
                <a:lnTo>
                  <a:pt x="10178047" y="1240447"/>
                </a:lnTo>
                <a:lnTo>
                  <a:pt x="10175900" y="1237970"/>
                </a:lnTo>
                <a:lnTo>
                  <a:pt x="10172205" y="1237818"/>
                </a:lnTo>
                <a:lnTo>
                  <a:pt x="10167582" y="1242148"/>
                </a:lnTo>
                <a:lnTo>
                  <a:pt x="10167429" y="1245831"/>
                </a:lnTo>
                <a:lnTo>
                  <a:pt x="10169588" y="1248143"/>
                </a:lnTo>
                <a:lnTo>
                  <a:pt x="10170668" y="1249375"/>
                </a:lnTo>
                <a:lnTo>
                  <a:pt x="10172205" y="1249997"/>
                </a:lnTo>
                <a:lnTo>
                  <a:pt x="10175126" y="1249997"/>
                </a:lnTo>
                <a:lnTo>
                  <a:pt x="10176510" y="1249540"/>
                </a:lnTo>
                <a:lnTo>
                  <a:pt x="10177742" y="1248625"/>
                </a:lnTo>
                <a:lnTo>
                  <a:pt x="10180053" y="1246454"/>
                </a:lnTo>
                <a:lnTo>
                  <a:pt x="10180206" y="1242771"/>
                </a:lnTo>
                <a:close/>
              </a:path>
              <a:path w="10356215" h="2386329" extrusionOk="0">
                <a:moveTo>
                  <a:pt x="10201605" y="2135213"/>
                </a:moveTo>
                <a:lnTo>
                  <a:pt x="10201148" y="2131657"/>
                </a:lnTo>
                <a:lnTo>
                  <a:pt x="10196373" y="2127504"/>
                </a:lnTo>
                <a:lnTo>
                  <a:pt x="10192677" y="2127961"/>
                </a:lnTo>
                <a:lnTo>
                  <a:pt x="10188677" y="2132888"/>
                </a:lnTo>
                <a:lnTo>
                  <a:pt x="10188981" y="2136432"/>
                </a:lnTo>
                <a:lnTo>
                  <a:pt x="10191445" y="2138451"/>
                </a:lnTo>
                <a:lnTo>
                  <a:pt x="10192525" y="2139365"/>
                </a:lnTo>
                <a:lnTo>
                  <a:pt x="10193757" y="2139835"/>
                </a:lnTo>
                <a:lnTo>
                  <a:pt x="10196678" y="2139835"/>
                </a:lnTo>
                <a:lnTo>
                  <a:pt x="10198367" y="2139061"/>
                </a:lnTo>
                <a:lnTo>
                  <a:pt x="10199611" y="2137664"/>
                </a:lnTo>
                <a:lnTo>
                  <a:pt x="10201605" y="2135213"/>
                </a:lnTo>
                <a:close/>
              </a:path>
              <a:path w="10356215" h="2386329" extrusionOk="0">
                <a:moveTo>
                  <a:pt x="10202989" y="1269263"/>
                </a:moveTo>
                <a:lnTo>
                  <a:pt x="10200983" y="1266799"/>
                </a:lnTo>
                <a:lnTo>
                  <a:pt x="10198837" y="1264323"/>
                </a:lnTo>
                <a:lnTo>
                  <a:pt x="10195293" y="1264031"/>
                </a:lnTo>
                <a:lnTo>
                  <a:pt x="10190366" y="1268031"/>
                </a:lnTo>
                <a:lnTo>
                  <a:pt x="10190061" y="1271739"/>
                </a:lnTo>
                <a:lnTo>
                  <a:pt x="10192055" y="1274203"/>
                </a:lnTo>
                <a:lnTo>
                  <a:pt x="10193134" y="1275588"/>
                </a:lnTo>
                <a:lnTo>
                  <a:pt x="10194836" y="1276210"/>
                </a:lnTo>
                <a:lnTo>
                  <a:pt x="10197757" y="1276210"/>
                </a:lnTo>
                <a:lnTo>
                  <a:pt x="10198989" y="1275892"/>
                </a:lnTo>
                <a:lnTo>
                  <a:pt x="10200221" y="1274978"/>
                </a:lnTo>
                <a:lnTo>
                  <a:pt x="10202685" y="1272971"/>
                </a:lnTo>
                <a:lnTo>
                  <a:pt x="10202989" y="1269263"/>
                </a:lnTo>
                <a:close/>
              </a:path>
              <a:path w="10356215" h="2386329" extrusionOk="0">
                <a:moveTo>
                  <a:pt x="10223005" y="2107628"/>
                </a:moveTo>
                <a:lnTo>
                  <a:pt x="10222382" y="2104072"/>
                </a:lnTo>
                <a:lnTo>
                  <a:pt x="10219919" y="2102218"/>
                </a:lnTo>
                <a:lnTo>
                  <a:pt x="10217302" y="2100211"/>
                </a:lnTo>
                <a:lnTo>
                  <a:pt x="10213772" y="2100834"/>
                </a:lnTo>
                <a:lnTo>
                  <a:pt x="10211918" y="2103310"/>
                </a:lnTo>
                <a:lnTo>
                  <a:pt x="10209924" y="2105914"/>
                </a:lnTo>
                <a:lnTo>
                  <a:pt x="10210533" y="2109457"/>
                </a:lnTo>
                <a:lnTo>
                  <a:pt x="10212997" y="2111476"/>
                </a:lnTo>
                <a:lnTo>
                  <a:pt x="10214077" y="2112251"/>
                </a:lnTo>
                <a:lnTo>
                  <a:pt x="10215308" y="2112543"/>
                </a:lnTo>
                <a:lnTo>
                  <a:pt x="10218229" y="2112543"/>
                </a:lnTo>
                <a:lnTo>
                  <a:pt x="10219919" y="2111768"/>
                </a:lnTo>
                <a:lnTo>
                  <a:pt x="10221150" y="2110244"/>
                </a:lnTo>
                <a:lnTo>
                  <a:pt x="10223005" y="2107628"/>
                </a:lnTo>
                <a:close/>
              </a:path>
              <a:path w="10356215" h="2386329" extrusionOk="0">
                <a:moveTo>
                  <a:pt x="10224389" y="1297000"/>
                </a:moveTo>
                <a:lnTo>
                  <a:pt x="10222382" y="1294384"/>
                </a:lnTo>
                <a:lnTo>
                  <a:pt x="10220541" y="1291920"/>
                </a:lnTo>
                <a:lnTo>
                  <a:pt x="10216845" y="1291297"/>
                </a:lnTo>
                <a:lnTo>
                  <a:pt x="10211765" y="1295146"/>
                </a:lnTo>
                <a:lnTo>
                  <a:pt x="10211308" y="1298714"/>
                </a:lnTo>
                <a:lnTo>
                  <a:pt x="10214229" y="1302854"/>
                </a:lnTo>
                <a:lnTo>
                  <a:pt x="10216070" y="1303629"/>
                </a:lnTo>
                <a:lnTo>
                  <a:pt x="10219004" y="1303629"/>
                </a:lnTo>
                <a:lnTo>
                  <a:pt x="10220236" y="1303185"/>
                </a:lnTo>
                <a:lnTo>
                  <a:pt x="10221150" y="1302410"/>
                </a:lnTo>
                <a:lnTo>
                  <a:pt x="10223767" y="1300556"/>
                </a:lnTo>
                <a:lnTo>
                  <a:pt x="10224389" y="1297000"/>
                </a:lnTo>
                <a:close/>
              </a:path>
              <a:path w="10356215" h="2386329" extrusionOk="0">
                <a:moveTo>
                  <a:pt x="10243020" y="2079104"/>
                </a:moveTo>
                <a:lnTo>
                  <a:pt x="10242245" y="2075573"/>
                </a:lnTo>
                <a:lnTo>
                  <a:pt x="10239629" y="2073719"/>
                </a:lnTo>
                <a:lnTo>
                  <a:pt x="10237013" y="2072017"/>
                </a:lnTo>
                <a:lnTo>
                  <a:pt x="10233469" y="2072627"/>
                </a:lnTo>
                <a:lnTo>
                  <a:pt x="10231628" y="2075256"/>
                </a:lnTo>
                <a:lnTo>
                  <a:pt x="10231501" y="2075573"/>
                </a:lnTo>
                <a:lnTo>
                  <a:pt x="10229774" y="2078024"/>
                </a:lnTo>
                <a:lnTo>
                  <a:pt x="10230548" y="2081568"/>
                </a:lnTo>
                <a:lnTo>
                  <a:pt x="10233165" y="2083282"/>
                </a:lnTo>
                <a:lnTo>
                  <a:pt x="10234244" y="2084044"/>
                </a:lnTo>
                <a:lnTo>
                  <a:pt x="10235324" y="2084336"/>
                </a:lnTo>
                <a:lnTo>
                  <a:pt x="10238245" y="2084336"/>
                </a:lnTo>
                <a:lnTo>
                  <a:pt x="10240086" y="2083422"/>
                </a:lnTo>
                <a:lnTo>
                  <a:pt x="10241267" y="2081568"/>
                </a:lnTo>
                <a:lnTo>
                  <a:pt x="10243020" y="2079104"/>
                </a:lnTo>
                <a:close/>
              </a:path>
              <a:path w="10356215" h="2386329" extrusionOk="0">
                <a:moveTo>
                  <a:pt x="10244252" y="1325676"/>
                </a:moveTo>
                <a:lnTo>
                  <a:pt x="10242550" y="1323060"/>
                </a:lnTo>
                <a:lnTo>
                  <a:pt x="10240708" y="1320444"/>
                </a:lnTo>
                <a:lnTo>
                  <a:pt x="10237165" y="1319657"/>
                </a:lnTo>
                <a:lnTo>
                  <a:pt x="10234549" y="1321346"/>
                </a:lnTo>
                <a:lnTo>
                  <a:pt x="10231780" y="1323200"/>
                </a:lnTo>
                <a:lnTo>
                  <a:pt x="10231158" y="1326743"/>
                </a:lnTo>
                <a:lnTo>
                  <a:pt x="10232860" y="1329372"/>
                </a:lnTo>
                <a:lnTo>
                  <a:pt x="10233927" y="1331061"/>
                </a:lnTo>
                <a:lnTo>
                  <a:pt x="10235781" y="1332001"/>
                </a:lnTo>
                <a:lnTo>
                  <a:pt x="10238854" y="1332001"/>
                </a:lnTo>
                <a:lnTo>
                  <a:pt x="10239934" y="1331671"/>
                </a:lnTo>
                <a:lnTo>
                  <a:pt x="10240861" y="1331061"/>
                </a:lnTo>
                <a:lnTo>
                  <a:pt x="10243477" y="1329207"/>
                </a:lnTo>
                <a:lnTo>
                  <a:pt x="10244252" y="1325676"/>
                </a:lnTo>
                <a:close/>
              </a:path>
              <a:path w="10356215" h="2386329" extrusionOk="0">
                <a:moveTo>
                  <a:pt x="10261486" y="2049513"/>
                </a:moveTo>
                <a:lnTo>
                  <a:pt x="10260571" y="2045982"/>
                </a:lnTo>
                <a:lnTo>
                  <a:pt x="10257942" y="2044268"/>
                </a:lnTo>
                <a:lnTo>
                  <a:pt x="10255174" y="2042579"/>
                </a:lnTo>
                <a:lnTo>
                  <a:pt x="10251630" y="2043518"/>
                </a:lnTo>
                <a:lnTo>
                  <a:pt x="10248252" y="2049056"/>
                </a:lnTo>
                <a:lnTo>
                  <a:pt x="10249167" y="2052599"/>
                </a:lnTo>
                <a:lnTo>
                  <a:pt x="10251948" y="2054136"/>
                </a:lnTo>
                <a:lnTo>
                  <a:pt x="10252862" y="2054758"/>
                </a:lnTo>
                <a:lnTo>
                  <a:pt x="10253942" y="2055075"/>
                </a:lnTo>
                <a:lnTo>
                  <a:pt x="10256863" y="2055075"/>
                </a:lnTo>
                <a:lnTo>
                  <a:pt x="10258869" y="2053983"/>
                </a:lnTo>
                <a:lnTo>
                  <a:pt x="10259949" y="2052281"/>
                </a:lnTo>
                <a:lnTo>
                  <a:pt x="10261486" y="2049513"/>
                </a:lnTo>
                <a:close/>
              </a:path>
              <a:path w="10356215" h="2386329" extrusionOk="0">
                <a:moveTo>
                  <a:pt x="10262718" y="1355407"/>
                </a:moveTo>
                <a:lnTo>
                  <a:pt x="10261028" y="1352651"/>
                </a:lnTo>
                <a:lnTo>
                  <a:pt x="10259492" y="1349857"/>
                </a:lnTo>
                <a:lnTo>
                  <a:pt x="10255948" y="1348930"/>
                </a:lnTo>
                <a:lnTo>
                  <a:pt x="10253180" y="1350645"/>
                </a:lnTo>
                <a:lnTo>
                  <a:pt x="10250411" y="1352321"/>
                </a:lnTo>
                <a:lnTo>
                  <a:pt x="10249484" y="1355725"/>
                </a:lnTo>
                <a:lnTo>
                  <a:pt x="10251173" y="1358493"/>
                </a:lnTo>
                <a:lnTo>
                  <a:pt x="10252253" y="1360347"/>
                </a:lnTo>
                <a:lnTo>
                  <a:pt x="10254094" y="1361414"/>
                </a:lnTo>
                <a:lnTo>
                  <a:pt x="10257180" y="1361414"/>
                </a:lnTo>
                <a:lnTo>
                  <a:pt x="10258095" y="1361109"/>
                </a:lnTo>
                <a:lnTo>
                  <a:pt x="10259022" y="1360652"/>
                </a:lnTo>
                <a:lnTo>
                  <a:pt x="10261790" y="1358963"/>
                </a:lnTo>
                <a:lnTo>
                  <a:pt x="10262718" y="1355407"/>
                </a:lnTo>
                <a:close/>
              </a:path>
              <a:path w="10356215" h="2386329" extrusionOk="0">
                <a:moveTo>
                  <a:pt x="10278427" y="2019020"/>
                </a:moveTo>
                <a:lnTo>
                  <a:pt x="10277348" y="2015451"/>
                </a:lnTo>
                <a:lnTo>
                  <a:pt x="10274567" y="2013927"/>
                </a:lnTo>
                <a:lnTo>
                  <a:pt x="10271798" y="2012530"/>
                </a:lnTo>
                <a:lnTo>
                  <a:pt x="10268255" y="2013610"/>
                </a:lnTo>
                <a:lnTo>
                  <a:pt x="10266870" y="2016379"/>
                </a:lnTo>
                <a:lnTo>
                  <a:pt x="10265334" y="2019173"/>
                </a:lnTo>
                <a:lnTo>
                  <a:pt x="10266413" y="2022703"/>
                </a:lnTo>
                <a:lnTo>
                  <a:pt x="10269182" y="2024253"/>
                </a:lnTo>
                <a:lnTo>
                  <a:pt x="10270109" y="2024697"/>
                </a:lnTo>
                <a:lnTo>
                  <a:pt x="10271036" y="2024875"/>
                </a:lnTo>
                <a:lnTo>
                  <a:pt x="10273957" y="2024875"/>
                </a:lnTo>
                <a:lnTo>
                  <a:pt x="10275964" y="2023783"/>
                </a:lnTo>
                <a:lnTo>
                  <a:pt x="10277030" y="2021776"/>
                </a:lnTo>
                <a:lnTo>
                  <a:pt x="10278427" y="2019020"/>
                </a:lnTo>
                <a:close/>
              </a:path>
              <a:path w="10356215" h="2386329" extrusionOk="0">
                <a:moveTo>
                  <a:pt x="10279647" y="1386078"/>
                </a:moveTo>
                <a:lnTo>
                  <a:pt x="10278199" y="1383322"/>
                </a:lnTo>
                <a:lnTo>
                  <a:pt x="10278110" y="1383144"/>
                </a:lnTo>
                <a:lnTo>
                  <a:pt x="10278110" y="1383322"/>
                </a:lnTo>
                <a:lnTo>
                  <a:pt x="10276573" y="1380375"/>
                </a:lnTo>
                <a:lnTo>
                  <a:pt x="10273182" y="1379296"/>
                </a:lnTo>
                <a:lnTo>
                  <a:pt x="10270414" y="1380845"/>
                </a:lnTo>
                <a:lnTo>
                  <a:pt x="10267493" y="1382217"/>
                </a:lnTo>
                <a:lnTo>
                  <a:pt x="10266413" y="1385760"/>
                </a:lnTo>
                <a:lnTo>
                  <a:pt x="10269029" y="1390561"/>
                </a:lnTo>
                <a:lnTo>
                  <a:pt x="10271036" y="1391640"/>
                </a:lnTo>
                <a:lnTo>
                  <a:pt x="10273957" y="1391640"/>
                </a:lnTo>
                <a:lnTo>
                  <a:pt x="10274884" y="1391462"/>
                </a:lnTo>
                <a:lnTo>
                  <a:pt x="10275646" y="1391018"/>
                </a:lnTo>
                <a:lnTo>
                  <a:pt x="10278580" y="1389468"/>
                </a:lnTo>
                <a:lnTo>
                  <a:pt x="10279647" y="1386078"/>
                </a:lnTo>
                <a:close/>
              </a:path>
              <a:path w="10356215" h="2386329" extrusionOk="0">
                <a:moveTo>
                  <a:pt x="10293820" y="1987727"/>
                </a:moveTo>
                <a:lnTo>
                  <a:pt x="10292588" y="1984171"/>
                </a:lnTo>
                <a:lnTo>
                  <a:pt x="10289807" y="1982939"/>
                </a:lnTo>
                <a:lnTo>
                  <a:pt x="10286886" y="1981555"/>
                </a:lnTo>
                <a:lnTo>
                  <a:pt x="10283342" y="1982787"/>
                </a:lnTo>
                <a:lnTo>
                  <a:pt x="10282110" y="1985733"/>
                </a:lnTo>
                <a:lnTo>
                  <a:pt x="10280726" y="1988642"/>
                </a:lnTo>
                <a:lnTo>
                  <a:pt x="10281958" y="1992045"/>
                </a:lnTo>
                <a:lnTo>
                  <a:pt x="10284892" y="1993430"/>
                </a:lnTo>
                <a:lnTo>
                  <a:pt x="10285654" y="1993722"/>
                </a:lnTo>
                <a:lnTo>
                  <a:pt x="10286428" y="1993874"/>
                </a:lnTo>
                <a:lnTo>
                  <a:pt x="10289502" y="1993874"/>
                </a:lnTo>
                <a:lnTo>
                  <a:pt x="10291508" y="1992668"/>
                </a:lnTo>
                <a:lnTo>
                  <a:pt x="10292588" y="1990648"/>
                </a:lnTo>
                <a:lnTo>
                  <a:pt x="10293820" y="1987727"/>
                </a:lnTo>
                <a:close/>
              </a:path>
              <a:path w="10356215" h="2386329" extrusionOk="0">
                <a:moveTo>
                  <a:pt x="10294899" y="1417523"/>
                </a:moveTo>
                <a:lnTo>
                  <a:pt x="10293655" y="1414589"/>
                </a:lnTo>
                <a:lnTo>
                  <a:pt x="10292270" y="1411668"/>
                </a:lnTo>
                <a:lnTo>
                  <a:pt x="10288892" y="1410436"/>
                </a:lnTo>
                <a:lnTo>
                  <a:pt x="10283038" y="1413192"/>
                </a:lnTo>
                <a:lnTo>
                  <a:pt x="10281806" y="1416583"/>
                </a:lnTo>
                <a:lnTo>
                  <a:pt x="10284117" y="1421523"/>
                </a:lnTo>
                <a:lnTo>
                  <a:pt x="10286124" y="1422755"/>
                </a:lnTo>
                <a:lnTo>
                  <a:pt x="10289197" y="1422755"/>
                </a:lnTo>
                <a:lnTo>
                  <a:pt x="10289972" y="1422615"/>
                </a:lnTo>
                <a:lnTo>
                  <a:pt x="10290734" y="1422285"/>
                </a:lnTo>
                <a:lnTo>
                  <a:pt x="10293655" y="1420901"/>
                </a:lnTo>
                <a:lnTo>
                  <a:pt x="10294899" y="1417523"/>
                </a:lnTo>
                <a:close/>
              </a:path>
              <a:path w="10356215" h="2386329" extrusionOk="0">
                <a:moveTo>
                  <a:pt x="10307663" y="1955660"/>
                </a:moveTo>
                <a:lnTo>
                  <a:pt x="10306279" y="1952282"/>
                </a:lnTo>
                <a:lnTo>
                  <a:pt x="10303358" y="1951050"/>
                </a:lnTo>
                <a:lnTo>
                  <a:pt x="10300284" y="1949818"/>
                </a:lnTo>
                <a:lnTo>
                  <a:pt x="10296893" y="1951342"/>
                </a:lnTo>
                <a:lnTo>
                  <a:pt x="10295814" y="1954288"/>
                </a:lnTo>
                <a:lnTo>
                  <a:pt x="10294582" y="1957197"/>
                </a:lnTo>
                <a:lnTo>
                  <a:pt x="10295966" y="1960613"/>
                </a:lnTo>
                <a:lnTo>
                  <a:pt x="10298900" y="1961845"/>
                </a:lnTo>
                <a:lnTo>
                  <a:pt x="10300437" y="1962137"/>
                </a:lnTo>
                <a:lnTo>
                  <a:pt x="10303358" y="1962137"/>
                </a:lnTo>
                <a:lnTo>
                  <a:pt x="10305517" y="1960905"/>
                </a:lnTo>
                <a:lnTo>
                  <a:pt x="10306444" y="1958594"/>
                </a:lnTo>
                <a:lnTo>
                  <a:pt x="10307663" y="1955660"/>
                </a:lnTo>
                <a:close/>
              </a:path>
              <a:path w="10356215" h="2386329" extrusionOk="0">
                <a:moveTo>
                  <a:pt x="10308590" y="1449717"/>
                </a:moveTo>
                <a:lnTo>
                  <a:pt x="10307510" y="1446796"/>
                </a:lnTo>
                <a:lnTo>
                  <a:pt x="10306279" y="1443863"/>
                </a:lnTo>
                <a:lnTo>
                  <a:pt x="10302900" y="1442326"/>
                </a:lnTo>
                <a:lnTo>
                  <a:pt x="10297046" y="1444790"/>
                </a:lnTo>
                <a:lnTo>
                  <a:pt x="10295509" y="1448193"/>
                </a:lnTo>
                <a:lnTo>
                  <a:pt x="10297668" y="1453286"/>
                </a:lnTo>
                <a:lnTo>
                  <a:pt x="10299814" y="1454670"/>
                </a:lnTo>
                <a:lnTo>
                  <a:pt x="10303510" y="1454670"/>
                </a:lnTo>
                <a:lnTo>
                  <a:pt x="10307206" y="1453108"/>
                </a:lnTo>
                <a:lnTo>
                  <a:pt x="10308590" y="1449717"/>
                </a:lnTo>
                <a:close/>
              </a:path>
              <a:path w="10356215" h="2386329" extrusionOk="0">
                <a:moveTo>
                  <a:pt x="10319829" y="1922856"/>
                </a:moveTo>
                <a:lnTo>
                  <a:pt x="10318140" y="1919617"/>
                </a:lnTo>
                <a:lnTo>
                  <a:pt x="10315207" y="1918525"/>
                </a:lnTo>
                <a:lnTo>
                  <a:pt x="10312133" y="1917446"/>
                </a:lnTo>
                <a:lnTo>
                  <a:pt x="10308895" y="1918995"/>
                </a:lnTo>
                <a:lnTo>
                  <a:pt x="10306748" y="1925142"/>
                </a:lnTo>
                <a:lnTo>
                  <a:pt x="10308438" y="1928380"/>
                </a:lnTo>
                <a:lnTo>
                  <a:pt x="10311371" y="1929460"/>
                </a:lnTo>
                <a:lnTo>
                  <a:pt x="10312590" y="1929790"/>
                </a:lnTo>
                <a:lnTo>
                  <a:pt x="10315677" y="1929790"/>
                </a:lnTo>
                <a:lnTo>
                  <a:pt x="10317988" y="1928228"/>
                </a:lnTo>
                <a:lnTo>
                  <a:pt x="10318750" y="1925929"/>
                </a:lnTo>
                <a:lnTo>
                  <a:pt x="10319829" y="1922856"/>
                </a:lnTo>
                <a:close/>
              </a:path>
              <a:path w="10356215" h="2386329" extrusionOk="0">
                <a:moveTo>
                  <a:pt x="10320604" y="1482699"/>
                </a:moveTo>
                <a:lnTo>
                  <a:pt x="10319677" y="1479638"/>
                </a:lnTo>
                <a:lnTo>
                  <a:pt x="10318598" y="1476552"/>
                </a:lnTo>
                <a:lnTo>
                  <a:pt x="10315372" y="1474990"/>
                </a:lnTo>
                <a:lnTo>
                  <a:pt x="10312286" y="1476070"/>
                </a:lnTo>
                <a:lnTo>
                  <a:pt x="10309212" y="1476997"/>
                </a:lnTo>
                <a:lnTo>
                  <a:pt x="10307663" y="1480400"/>
                </a:lnTo>
                <a:lnTo>
                  <a:pt x="10308742" y="1483321"/>
                </a:lnTo>
                <a:lnTo>
                  <a:pt x="10309517" y="1485785"/>
                </a:lnTo>
                <a:lnTo>
                  <a:pt x="10311828" y="1487335"/>
                </a:lnTo>
                <a:lnTo>
                  <a:pt x="10314749" y="1487335"/>
                </a:lnTo>
                <a:lnTo>
                  <a:pt x="10315981" y="1487017"/>
                </a:lnTo>
                <a:lnTo>
                  <a:pt x="10319055" y="1485938"/>
                </a:lnTo>
                <a:lnTo>
                  <a:pt x="10320604" y="1482699"/>
                </a:lnTo>
                <a:close/>
              </a:path>
              <a:path w="10356215" h="2386329" extrusionOk="0">
                <a:moveTo>
                  <a:pt x="10330142" y="1889544"/>
                </a:moveTo>
                <a:lnTo>
                  <a:pt x="10328453" y="1886318"/>
                </a:lnTo>
                <a:lnTo>
                  <a:pt x="10322293" y="1884464"/>
                </a:lnTo>
                <a:lnTo>
                  <a:pt x="10319220" y="1886318"/>
                </a:lnTo>
                <a:lnTo>
                  <a:pt x="10318242" y="1889544"/>
                </a:lnTo>
                <a:lnTo>
                  <a:pt x="10317366" y="1892325"/>
                </a:lnTo>
                <a:lnTo>
                  <a:pt x="10319055" y="1895563"/>
                </a:lnTo>
                <a:lnTo>
                  <a:pt x="10322141" y="1896503"/>
                </a:lnTo>
                <a:lnTo>
                  <a:pt x="10322750" y="1896643"/>
                </a:lnTo>
                <a:lnTo>
                  <a:pt x="10323220" y="1896795"/>
                </a:lnTo>
                <a:lnTo>
                  <a:pt x="10326294" y="1896795"/>
                </a:lnTo>
                <a:lnTo>
                  <a:pt x="10328605" y="1895106"/>
                </a:lnTo>
                <a:lnTo>
                  <a:pt x="10329418" y="1892325"/>
                </a:lnTo>
                <a:lnTo>
                  <a:pt x="10330142" y="1889544"/>
                </a:lnTo>
                <a:close/>
              </a:path>
              <a:path w="10356215" h="2386329" extrusionOk="0">
                <a:moveTo>
                  <a:pt x="10330917" y="1515986"/>
                </a:moveTo>
                <a:lnTo>
                  <a:pt x="10330180" y="1513078"/>
                </a:lnTo>
                <a:lnTo>
                  <a:pt x="10330142" y="1512900"/>
                </a:lnTo>
                <a:lnTo>
                  <a:pt x="10330142" y="1513078"/>
                </a:lnTo>
                <a:lnTo>
                  <a:pt x="10329227" y="1509991"/>
                </a:lnTo>
                <a:lnTo>
                  <a:pt x="10325989" y="1508125"/>
                </a:lnTo>
                <a:lnTo>
                  <a:pt x="10322916" y="1509052"/>
                </a:lnTo>
                <a:lnTo>
                  <a:pt x="10319829" y="1509839"/>
                </a:lnTo>
                <a:lnTo>
                  <a:pt x="10318140" y="1513078"/>
                </a:lnTo>
                <a:lnTo>
                  <a:pt x="10319055" y="1516138"/>
                </a:lnTo>
                <a:lnTo>
                  <a:pt x="10319677" y="1518602"/>
                </a:lnTo>
                <a:lnTo>
                  <a:pt x="10322141" y="1520304"/>
                </a:lnTo>
                <a:lnTo>
                  <a:pt x="10325684" y="1520304"/>
                </a:lnTo>
                <a:lnTo>
                  <a:pt x="10329227" y="1519224"/>
                </a:lnTo>
                <a:lnTo>
                  <a:pt x="10330917" y="1515986"/>
                </a:lnTo>
                <a:close/>
              </a:path>
              <a:path w="10356215" h="2386329" extrusionOk="0">
                <a:moveTo>
                  <a:pt x="10338918" y="1855647"/>
                </a:moveTo>
                <a:lnTo>
                  <a:pt x="10336924" y="1852561"/>
                </a:lnTo>
                <a:lnTo>
                  <a:pt x="10330764" y="1851025"/>
                </a:lnTo>
                <a:lnTo>
                  <a:pt x="10327678" y="1853031"/>
                </a:lnTo>
                <a:lnTo>
                  <a:pt x="10326141" y="1859203"/>
                </a:lnTo>
                <a:lnTo>
                  <a:pt x="10328148" y="1862277"/>
                </a:lnTo>
                <a:lnTo>
                  <a:pt x="10331221" y="1863051"/>
                </a:lnTo>
                <a:lnTo>
                  <a:pt x="10331679" y="1863191"/>
                </a:lnTo>
                <a:lnTo>
                  <a:pt x="10335222" y="1863191"/>
                </a:lnTo>
                <a:lnTo>
                  <a:pt x="10337533" y="1861350"/>
                </a:lnTo>
                <a:lnTo>
                  <a:pt x="10338156" y="1858721"/>
                </a:lnTo>
                <a:lnTo>
                  <a:pt x="10338918" y="1855647"/>
                </a:lnTo>
                <a:close/>
              </a:path>
              <a:path w="10356215" h="2386329" extrusionOk="0">
                <a:moveTo>
                  <a:pt x="10339540" y="1549895"/>
                </a:moveTo>
                <a:lnTo>
                  <a:pt x="10338765" y="1546809"/>
                </a:lnTo>
                <a:lnTo>
                  <a:pt x="10338156" y="1543723"/>
                </a:lnTo>
                <a:lnTo>
                  <a:pt x="10335069" y="1541729"/>
                </a:lnTo>
                <a:lnTo>
                  <a:pt x="10331844" y="1542491"/>
                </a:lnTo>
                <a:lnTo>
                  <a:pt x="10328758" y="1543278"/>
                </a:lnTo>
                <a:lnTo>
                  <a:pt x="10326916" y="1546352"/>
                </a:lnTo>
                <a:lnTo>
                  <a:pt x="10327526" y="1549425"/>
                </a:lnTo>
                <a:lnTo>
                  <a:pt x="10328148" y="1552054"/>
                </a:lnTo>
                <a:lnTo>
                  <a:pt x="10330612" y="1553895"/>
                </a:lnTo>
                <a:lnTo>
                  <a:pt x="10333990" y="1553895"/>
                </a:lnTo>
                <a:lnTo>
                  <a:pt x="10334460" y="1553743"/>
                </a:lnTo>
                <a:lnTo>
                  <a:pt x="10337533" y="1552994"/>
                </a:lnTo>
                <a:lnTo>
                  <a:pt x="10339540" y="1549895"/>
                </a:lnTo>
                <a:close/>
              </a:path>
              <a:path w="10356215" h="2386329" extrusionOk="0">
                <a:moveTo>
                  <a:pt x="10345852" y="1821434"/>
                </a:moveTo>
                <a:lnTo>
                  <a:pt x="10343845" y="1818347"/>
                </a:lnTo>
                <a:lnTo>
                  <a:pt x="10340607" y="1817738"/>
                </a:lnTo>
                <a:lnTo>
                  <a:pt x="10337533" y="1817116"/>
                </a:lnTo>
                <a:lnTo>
                  <a:pt x="10334460" y="1819287"/>
                </a:lnTo>
                <a:lnTo>
                  <a:pt x="10333990" y="1822361"/>
                </a:lnTo>
                <a:lnTo>
                  <a:pt x="10333990" y="1822526"/>
                </a:lnTo>
                <a:lnTo>
                  <a:pt x="10333380" y="1825599"/>
                </a:lnTo>
                <a:lnTo>
                  <a:pt x="10335374" y="1828520"/>
                </a:lnTo>
                <a:lnTo>
                  <a:pt x="10338613" y="1829142"/>
                </a:lnTo>
                <a:lnTo>
                  <a:pt x="10338918" y="1829295"/>
                </a:lnTo>
                <a:lnTo>
                  <a:pt x="10342461" y="1829295"/>
                </a:lnTo>
                <a:lnTo>
                  <a:pt x="10344772" y="1827288"/>
                </a:lnTo>
                <a:lnTo>
                  <a:pt x="10345229" y="1824532"/>
                </a:lnTo>
                <a:lnTo>
                  <a:pt x="10345852" y="1821434"/>
                </a:lnTo>
                <a:close/>
              </a:path>
              <a:path w="10356215" h="2386329" extrusionOk="0">
                <a:moveTo>
                  <a:pt x="10346309" y="1584274"/>
                </a:moveTo>
                <a:lnTo>
                  <a:pt x="10345852" y="1581023"/>
                </a:lnTo>
                <a:lnTo>
                  <a:pt x="10345229" y="1577962"/>
                </a:lnTo>
                <a:lnTo>
                  <a:pt x="10342308" y="1575777"/>
                </a:lnTo>
                <a:lnTo>
                  <a:pt x="10335997" y="1577009"/>
                </a:lnTo>
                <a:lnTo>
                  <a:pt x="10333838" y="1579956"/>
                </a:lnTo>
                <a:lnTo>
                  <a:pt x="10334460" y="1583194"/>
                </a:lnTo>
                <a:lnTo>
                  <a:pt x="10334917" y="1585950"/>
                </a:lnTo>
                <a:lnTo>
                  <a:pt x="10337381" y="1587804"/>
                </a:lnTo>
                <a:lnTo>
                  <a:pt x="10341077" y="1587804"/>
                </a:lnTo>
                <a:lnTo>
                  <a:pt x="10344302" y="1587182"/>
                </a:lnTo>
                <a:lnTo>
                  <a:pt x="10346309" y="1584274"/>
                </a:lnTo>
                <a:close/>
              </a:path>
              <a:path w="10356215" h="2386329" extrusionOk="0">
                <a:moveTo>
                  <a:pt x="10351084" y="1786763"/>
                </a:moveTo>
                <a:lnTo>
                  <a:pt x="10348773" y="1783829"/>
                </a:lnTo>
                <a:lnTo>
                  <a:pt x="10345699" y="1783537"/>
                </a:lnTo>
                <a:lnTo>
                  <a:pt x="10342461" y="1783054"/>
                </a:lnTo>
                <a:lnTo>
                  <a:pt x="10339692" y="1785391"/>
                </a:lnTo>
                <a:lnTo>
                  <a:pt x="10339222" y="1788464"/>
                </a:lnTo>
                <a:lnTo>
                  <a:pt x="10338765" y="1791703"/>
                </a:lnTo>
                <a:lnTo>
                  <a:pt x="10341077" y="1794624"/>
                </a:lnTo>
                <a:lnTo>
                  <a:pt x="10344150" y="1794941"/>
                </a:lnTo>
                <a:lnTo>
                  <a:pt x="10347846" y="1794941"/>
                </a:lnTo>
                <a:lnTo>
                  <a:pt x="10350309" y="1792922"/>
                </a:lnTo>
                <a:lnTo>
                  <a:pt x="10350614" y="1789988"/>
                </a:lnTo>
                <a:lnTo>
                  <a:pt x="10351084" y="1786763"/>
                </a:lnTo>
                <a:close/>
              </a:path>
              <a:path w="10356215" h="2386329" extrusionOk="0">
                <a:moveTo>
                  <a:pt x="10351389" y="1618780"/>
                </a:moveTo>
                <a:lnTo>
                  <a:pt x="10351084" y="1615694"/>
                </a:lnTo>
                <a:lnTo>
                  <a:pt x="10350614" y="1612455"/>
                </a:lnTo>
                <a:lnTo>
                  <a:pt x="10347693" y="1610309"/>
                </a:lnTo>
                <a:lnTo>
                  <a:pt x="10344620" y="1610626"/>
                </a:lnTo>
                <a:lnTo>
                  <a:pt x="10341381" y="1611071"/>
                </a:lnTo>
                <a:lnTo>
                  <a:pt x="10339222" y="1613865"/>
                </a:lnTo>
                <a:lnTo>
                  <a:pt x="10339540" y="1617103"/>
                </a:lnTo>
                <a:lnTo>
                  <a:pt x="10339997" y="1620012"/>
                </a:lnTo>
                <a:lnTo>
                  <a:pt x="10342461" y="1622183"/>
                </a:lnTo>
                <a:lnTo>
                  <a:pt x="10345699" y="1622183"/>
                </a:lnTo>
                <a:lnTo>
                  <a:pt x="10346004" y="1622018"/>
                </a:lnTo>
                <a:lnTo>
                  <a:pt x="10349230" y="1621726"/>
                </a:lnTo>
                <a:lnTo>
                  <a:pt x="10351389" y="1618780"/>
                </a:lnTo>
                <a:close/>
              </a:path>
              <a:path w="10356215" h="2386329" extrusionOk="0">
                <a:moveTo>
                  <a:pt x="10354462" y="1752079"/>
                </a:moveTo>
                <a:lnTo>
                  <a:pt x="10352164" y="1749323"/>
                </a:lnTo>
                <a:lnTo>
                  <a:pt x="10345699" y="1748713"/>
                </a:lnTo>
                <a:lnTo>
                  <a:pt x="10342918" y="1751164"/>
                </a:lnTo>
                <a:lnTo>
                  <a:pt x="10342766" y="1754238"/>
                </a:lnTo>
                <a:lnTo>
                  <a:pt x="10342461" y="1757476"/>
                </a:lnTo>
                <a:lnTo>
                  <a:pt x="10344925" y="1760270"/>
                </a:lnTo>
                <a:lnTo>
                  <a:pt x="10347998" y="1760562"/>
                </a:lnTo>
                <a:lnTo>
                  <a:pt x="10351541" y="1760562"/>
                </a:lnTo>
                <a:lnTo>
                  <a:pt x="10354005" y="1758251"/>
                </a:lnTo>
                <a:lnTo>
                  <a:pt x="10354310" y="1755178"/>
                </a:lnTo>
                <a:lnTo>
                  <a:pt x="10354462" y="1752079"/>
                </a:lnTo>
                <a:close/>
              </a:path>
              <a:path w="10356215" h="2386329" extrusionOk="0">
                <a:moveTo>
                  <a:pt x="10354627" y="1653628"/>
                </a:moveTo>
                <a:lnTo>
                  <a:pt x="10354462" y="1650377"/>
                </a:lnTo>
                <a:lnTo>
                  <a:pt x="10354158" y="1647304"/>
                </a:lnTo>
                <a:lnTo>
                  <a:pt x="10351541" y="1644840"/>
                </a:lnTo>
                <a:lnTo>
                  <a:pt x="10348316" y="1645132"/>
                </a:lnTo>
                <a:lnTo>
                  <a:pt x="10345077" y="1645297"/>
                </a:lnTo>
                <a:lnTo>
                  <a:pt x="10342766" y="1648066"/>
                </a:lnTo>
                <a:lnTo>
                  <a:pt x="10343070" y="1654390"/>
                </a:lnTo>
                <a:lnTo>
                  <a:pt x="10345699" y="1656689"/>
                </a:lnTo>
                <a:lnTo>
                  <a:pt x="10349078" y="1656689"/>
                </a:lnTo>
                <a:lnTo>
                  <a:pt x="10352316" y="1656397"/>
                </a:lnTo>
                <a:lnTo>
                  <a:pt x="10354627" y="1653628"/>
                </a:lnTo>
                <a:close/>
              </a:path>
              <a:path w="10356215" h="2386329" extrusionOk="0">
                <a:moveTo>
                  <a:pt x="10356164" y="1717103"/>
                </a:moveTo>
                <a:lnTo>
                  <a:pt x="10353700" y="1714487"/>
                </a:lnTo>
                <a:lnTo>
                  <a:pt x="10350462" y="1714322"/>
                </a:lnTo>
                <a:lnTo>
                  <a:pt x="10347236" y="1714322"/>
                </a:lnTo>
                <a:lnTo>
                  <a:pt x="10344620" y="1716798"/>
                </a:lnTo>
                <a:lnTo>
                  <a:pt x="10344455" y="1720024"/>
                </a:lnTo>
                <a:lnTo>
                  <a:pt x="10344455" y="1723123"/>
                </a:lnTo>
                <a:lnTo>
                  <a:pt x="10346919" y="1725879"/>
                </a:lnTo>
                <a:lnTo>
                  <a:pt x="10353383" y="1725879"/>
                </a:lnTo>
                <a:lnTo>
                  <a:pt x="10356012" y="1723415"/>
                </a:lnTo>
                <a:lnTo>
                  <a:pt x="10356024" y="1720024"/>
                </a:lnTo>
                <a:lnTo>
                  <a:pt x="10356164" y="1717103"/>
                </a:lnTo>
                <a:close/>
              </a:path>
              <a:path w="10356215" h="2386329" extrusionOk="0">
                <a:moveTo>
                  <a:pt x="10356164" y="1685353"/>
                </a:moveTo>
                <a:lnTo>
                  <a:pt x="10356012" y="1682115"/>
                </a:lnTo>
                <a:lnTo>
                  <a:pt x="10353383" y="1679651"/>
                </a:lnTo>
                <a:lnTo>
                  <a:pt x="10350157" y="1679651"/>
                </a:lnTo>
                <a:lnTo>
                  <a:pt x="10347084" y="1679803"/>
                </a:lnTo>
                <a:lnTo>
                  <a:pt x="10344455" y="1682432"/>
                </a:lnTo>
                <a:lnTo>
                  <a:pt x="10344594" y="1685353"/>
                </a:lnTo>
                <a:lnTo>
                  <a:pt x="10344620" y="1688744"/>
                </a:lnTo>
                <a:lnTo>
                  <a:pt x="10347236" y="1691208"/>
                </a:lnTo>
                <a:lnTo>
                  <a:pt x="10353700" y="1691208"/>
                </a:lnTo>
                <a:lnTo>
                  <a:pt x="10356164" y="1688592"/>
                </a:lnTo>
                <a:lnTo>
                  <a:pt x="10356164" y="1685353"/>
                </a:lnTo>
                <a:close/>
              </a:path>
            </a:pathLst>
          </a:custGeom>
          <a:solidFill>
            <a:srgbClr val="0099D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4" name="Google Shape;207;p45">
            <a:extLst>
              <a:ext uri="{FF2B5EF4-FFF2-40B4-BE49-F238E27FC236}">
                <a16:creationId xmlns:a16="http://schemas.microsoft.com/office/drawing/2014/main" id="{DF75F1EB-155D-48D2-A59B-3C318AEFC244}"/>
              </a:ext>
            </a:extLst>
          </p:cNvPr>
          <p:cNvPicPr preferRelativeResize="0"/>
          <p:nvPr/>
        </p:nvPicPr>
        <p:blipFill rotWithShape="1">
          <a:blip r:embed="rId3">
            <a:alphaModFix/>
          </a:blip>
          <a:srcRect/>
          <a:stretch/>
        </p:blipFill>
        <p:spPr>
          <a:xfrm>
            <a:off x="3301500" y="6707784"/>
            <a:ext cx="208622" cy="110578"/>
          </a:xfrm>
          <a:prstGeom prst="rect">
            <a:avLst/>
          </a:prstGeom>
          <a:noFill/>
          <a:ln>
            <a:noFill/>
          </a:ln>
        </p:spPr>
      </p:pic>
      <p:pic>
        <p:nvPicPr>
          <p:cNvPr id="55" name="Google Shape;208;p45">
            <a:extLst>
              <a:ext uri="{FF2B5EF4-FFF2-40B4-BE49-F238E27FC236}">
                <a16:creationId xmlns:a16="http://schemas.microsoft.com/office/drawing/2014/main" id="{F4F9DA61-0AC4-4878-9E01-4B5E2820A08B}"/>
              </a:ext>
            </a:extLst>
          </p:cNvPr>
          <p:cNvPicPr preferRelativeResize="0"/>
          <p:nvPr/>
        </p:nvPicPr>
        <p:blipFill rotWithShape="1">
          <a:blip r:embed="rId4">
            <a:alphaModFix/>
          </a:blip>
          <a:srcRect/>
          <a:stretch/>
        </p:blipFill>
        <p:spPr>
          <a:xfrm>
            <a:off x="1504487" y="3943233"/>
            <a:ext cx="208622" cy="110566"/>
          </a:xfrm>
          <a:prstGeom prst="rect">
            <a:avLst/>
          </a:prstGeom>
          <a:noFill/>
          <a:ln>
            <a:noFill/>
          </a:ln>
        </p:spPr>
      </p:pic>
      <p:pic>
        <p:nvPicPr>
          <p:cNvPr id="56" name="Google Shape;209;p45">
            <a:extLst>
              <a:ext uri="{FF2B5EF4-FFF2-40B4-BE49-F238E27FC236}">
                <a16:creationId xmlns:a16="http://schemas.microsoft.com/office/drawing/2014/main" id="{2BE1CF1E-FCA5-408E-8ADD-039EA279B269}"/>
              </a:ext>
            </a:extLst>
          </p:cNvPr>
          <p:cNvPicPr preferRelativeResize="0"/>
          <p:nvPr/>
        </p:nvPicPr>
        <p:blipFill rotWithShape="1">
          <a:blip r:embed="rId5">
            <a:alphaModFix/>
          </a:blip>
          <a:srcRect/>
          <a:stretch/>
        </p:blipFill>
        <p:spPr>
          <a:xfrm>
            <a:off x="5098369" y="3943233"/>
            <a:ext cx="208622" cy="110566"/>
          </a:xfrm>
          <a:prstGeom prst="rect">
            <a:avLst/>
          </a:prstGeom>
          <a:noFill/>
          <a:ln>
            <a:noFill/>
          </a:ln>
        </p:spPr>
      </p:pic>
      <p:pic>
        <p:nvPicPr>
          <p:cNvPr id="57" name="Google Shape;210;p45">
            <a:extLst>
              <a:ext uri="{FF2B5EF4-FFF2-40B4-BE49-F238E27FC236}">
                <a16:creationId xmlns:a16="http://schemas.microsoft.com/office/drawing/2014/main" id="{61A2400E-1D8B-4C81-A815-11722A5A5941}"/>
              </a:ext>
            </a:extLst>
          </p:cNvPr>
          <p:cNvPicPr preferRelativeResize="0"/>
          <p:nvPr/>
        </p:nvPicPr>
        <p:blipFill rotWithShape="1">
          <a:blip r:embed="rId6">
            <a:alphaModFix/>
          </a:blip>
          <a:srcRect/>
          <a:stretch/>
        </p:blipFill>
        <p:spPr>
          <a:xfrm>
            <a:off x="8691629" y="3943233"/>
            <a:ext cx="208635" cy="110566"/>
          </a:xfrm>
          <a:prstGeom prst="rect">
            <a:avLst/>
          </a:prstGeom>
          <a:noFill/>
          <a:ln>
            <a:noFill/>
          </a:ln>
        </p:spPr>
      </p:pic>
      <p:pic>
        <p:nvPicPr>
          <p:cNvPr id="58" name="Google Shape;211;p45">
            <a:extLst>
              <a:ext uri="{FF2B5EF4-FFF2-40B4-BE49-F238E27FC236}">
                <a16:creationId xmlns:a16="http://schemas.microsoft.com/office/drawing/2014/main" id="{9EE32366-CD40-4328-AA22-6B6655AF09FC}"/>
              </a:ext>
            </a:extLst>
          </p:cNvPr>
          <p:cNvPicPr preferRelativeResize="0"/>
          <p:nvPr/>
        </p:nvPicPr>
        <p:blipFill rotWithShape="1">
          <a:blip r:embed="rId7">
            <a:alphaModFix/>
          </a:blip>
          <a:srcRect/>
          <a:stretch/>
        </p:blipFill>
        <p:spPr>
          <a:xfrm>
            <a:off x="6893097" y="6702847"/>
            <a:ext cx="208635" cy="110578"/>
          </a:xfrm>
          <a:prstGeom prst="rect">
            <a:avLst/>
          </a:prstGeom>
          <a:noFill/>
          <a:ln>
            <a:noFill/>
          </a:ln>
        </p:spPr>
      </p:pic>
      <p:pic>
        <p:nvPicPr>
          <p:cNvPr id="59" name="Google Shape;212;p45">
            <a:extLst>
              <a:ext uri="{FF2B5EF4-FFF2-40B4-BE49-F238E27FC236}">
                <a16:creationId xmlns:a16="http://schemas.microsoft.com/office/drawing/2014/main" id="{1A1A5F02-12F6-4856-8842-BA33CE7BE739}"/>
              </a:ext>
            </a:extLst>
          </p:cNvPr>
          <p:cNvPicPr preferRelativeResize="0"/>
          <p:nvPr/>
        </p:nvPicPr>
        <p:blipFill rotWithShape="1">
          <a:blip r:embed="rId8">
            <a:alphaModFix/>
          </a:blip>
          <a:srcRect/>
          <a:stretch/>
        </p:blipFill>
        <p:spPr>
          <a:xfrm>
            <a:off x="10488518" y="6707784"/>
            <a:ext cx="208610" cy="110578"/>
          </a:xfrm>
          <a:prstGeom prst="rect">
            <a:avLst/>
          </a:prstGeom>
          <a:noFill/>
          <a:ln>
            <a:noFill/>
          </a:ln>
        </p:spPr>
      </p:pic>
      <p:sp>
        <p:nvSpPr>
          <p:cNvPr id="60" name="Google Shape;213;p45">
            <a:extLst>
              <a:ext uri="{FF2B5EF4-FFF2-40B4-BE49-F238E27FC236}">
                <a16:creationId xmlns:a16="http://schemas.microsoft.com/office/drawing/2014/main" id="{B5215E69-D111-443E-887D-8B47EB629495}"/>
              </a:ext>
            </a:extLst>
          </p:cNvPr>
          <p:cNvSpPr/>
          <p:nvPr/>
        </p:nvSpPr>
        <p:spPr>
          <a:xfrm>
            <a:off x="931045" y="4198782"/>
            <a:ext cx="9662160" cy="2374265"/>
          </a:xfrm>
          <a:custGeom>
            <a:avLst/>
            <a:gdLst/>
            <a:ahLst/>
            <a:cxnLst/>
            <a:rect l="l" t="t" r="r" b="b"/>
            <a:pathLst>
              <a:path w="9662160" h="2374265" extrusionOk="0">
                <a:moveTo>
                  <a:pt x="679842" y="0"/>
                </a:moveTo>
                <a:lnTo>
                  <a:pt x="631290" y="1708"/>
                </a:lnTo>
                <a:lnTo>
                  <a:pt x="583659" y="6756"/>
                </a:lnTo>
                <a:lnTo>
                  <a:pt x="537064" y="15029"/>
                </a:lnTo>
                <a:lnTo>
                  <a:pt x="491622" y="26412"/>
                </a:lnTo>
                <a:lnTo>
                  <a:pt x="447445" y="40790"/>
                </a:lnTo>
                <a:lnTo>
                  <a:pt x="404651" y="58047"/>
                </a:lnTo>
                <a:lnTo>
                  <a:pt x="363353" y="78068"/>
                </a:lnTo>
                <a:lnTo>
                  <a:pt x="323667" y="100739"/>
                </a:lnTo>
                <a:lnTo>
                  <a:pt x="285707" y="125943"/>
                </a:lnTo>
                <a:lnTo>
                  <a:pt x="249590" y="153567"/>
                </a:lnTo>
                <a:lnTo>
                  <a:pt x="215429" y="183494"/>
                </a:lnTo>
                <a:lnTo>
                  <a:pt x="183340" y="215610"/>
                </a:lnTo>
                <a:lnTo>
                  <a:pt x="153438" y="249799"/>
                </a:lnTo>
                <a:lnTo>
                  <a:pt x="125837" y="285947"/>
                </a:lnTo>
                <a:lnTo>
                  <a:pt x="100654" y="323938"/>
                </a:lnTo>
                <a:lnTo>
                  <a:pt x="78002" y="363657"/>
                </a:lnTo>
                <a:lnTo>
                  <a:pt x="57998" y="404989"/>
                </a:lnTo>
                <a:lnTo>
                  <a:pt x="40756" y="447819"/>
                </a:lnTo>
                <a:lnTo>
                  <a:pt x="26390" y="492032"/>
                </a:lnTo>
                <a:lnTo>
                  <a:pt x="15017" y="537512"/>
                </a:lnTo>
                <a:lnTo>
                  <a:pt x="6751" y="584144"/>
                </a:lnTo>
                <a:lnTo>
                  <a:pt x="1706" y="631814"/>
                </a:lnTo>
                <a:lnTo>
                  <a:pt x="0" y="680406"/>
                </a:lnTo>
                <a:lnTo>
                  <a:pt x="1706" y="728996"/>
                </a:lnTo>
                <a:lnTo>
                  <a:pt x="6751" y="776665"/>
                </a:lnTo>
                <a:lnTo>
                  <a:pt x="15017" y="823295"/>
                </a:lnTo>
                <a:lnTo>
                  <a:pt x="26390" y="868774"/>
                </a:lnTo>
                <a:lnTo>
                  <a:pt x="40756" y="912985"/>
                </a:lnTo>
                <a:lnTo>
                  <a:pt x="57998" y="955814"/>
                </a:lnTo>
                <a:lnTo>
                  <a:pt x="78002" y="997145"/>
                </a:lnTo>
                <a:lnTo>
                  <a:pt x="100654" y="1036863"/>
                </a:lnTo>
                <a:lnTo>
                  <a:pt x="125837" y="1074854"/>
                </a:lnTo>
                <a:lnTo>
                  <a:pt x="153438" y="1111001"/>
                </a:lnTo>
                <a:lnTo>
                  <a:pt x="183340" y="1145189"/>
                </a:lnTo>
                <a:lnTo>
                  <a:pt x="215429" y="1177305"/>
                </a:lnTo>
                <a:lnTo>
                  <a:pt x="249590" y="1207232"/>
                </a:lnTo>
                <a:lnTo>
                  <a:pt x="285707" y="1234855"/>
                </a:lnTo>
                <a:lnTo>
                  <a:pt x="323667" y="1260059"/>
                </a:lnTo>
                <a:lnTo>
                  <a:pt x="363353" y="1282729"/>
                </a:lnTo>
                <a:lnTo>
                  <a:pt x="404651" y="1302751"/>
                </a:lnTo>
                <a:lnTo>
                  <a:pt x="447445" y="1320007"/>
                </a:lnTo>
                <a:lnTo>
                  <a:pt x="491622" y="1334385"/>
                </a:lnTo>
                <a:lnTo>
                  <a:pt x="537064" y="1345768"/>
                </a:lnTo>
                <a:lnTo>
                  <a:pt x="583659" y="1354041"/>
                </a:lnTo>
                <a:lnTo>
                  <a:pt x="631290" y="1359089"/>
                </a:lnTo>
                <a:lnTo>
                  <a:pt x="679842" y="1360798"/>
                </a:lnTo>
                <a:lnTo>
                  <a:pt x="722340" y="1359609"/>
                </a:lnTo>
                <a:lnTo>
                  <a:pt x="765039" y="1355683"/>
                </a:lnTo>
                <a:lnTo>
                  <a:pt x="808407" y="1348478"/>
                </a:lnTo>
                <a:lnTo>
                  <a:pt x="852913" y="1337453"/>
                </a:lnTo>
                <a:lnTo>
                  <a:pt x="899026" y="1322065"/>
                </a:lnTo>
                <a:lnTo>
                  <a:pt x="947214" y="1301775"/>
                </a:lnTo>
                <a:lnTo>
                  <a:pt x="997946" y="1276040"/>
                </a:lnTo>
                <a:lnTo>
                  <a:pt x="1051691" y="1244320"/>
                </a:lnTo>
                <a:lnTo>
                  <a:pt x="1108917" y="1206072"/>
                </a:lnTo>
                <a:lnTo>
                  <a:pt x="1248019" y="1206197"/>
                </a:lnTo>
                <a:lnTo>
                  <a:pt x="1553908" y="1206562"/>
                </a:lnTo>
                <a:lnTo>
                  <a:pt x="1859771" y="1206943"/>
                </a:lnTo>
                <a:lnTo>
                  <a:pt x="1998794" y="1207120"/>
                </a:lnTo>
                <a:lnTo>
                  <a:pt x="1965672" y="1241973"/>
                </a:lnTo>
                <a:lnTo>
                  <a:pt x="1935049" y="1279107"/>
                </a:lnTo>
                <a:lnTo>
                  <a:pt x="1907063" y="1318386"/>
                </a:lnTo>
                <a:lnTo>
                  <a:pt x="1881853" y="1359672"/>
                </a:lnTo>
                <a:lnTo>
                  <a:pt x="1859555" y="1402827"/>
                </a:lnTo>
                <a:lnTo>
                  <a:pt x="1840310" y="1447715"/>
                </a:lnTo>
                <a:lnTo>
                  <a:pt x="1824254" y="1494196"/>
                </a:lnTo>
                <a:lnTo>
                  <a:pt x="1811525" y="1542135"/>
                </a:lnTo>
                <a:lnTo>
                  <a:pt x="1802262" y="1591394"/>
                </a:lnTo>
                <a:lnTo>
                  <a:pt x="1796603" y="1641834"/>
                </a:lnTo>
                <a:lnTo>
                  <a:pt x="1794686" y="1693319"/>
                </a:lnTo>
                <a:lnTo>
                  <a:pt x="1796393" y="1741911"/>
                </a:lnTo>
                <a:lnTo>
                  <a:pt x="1801438" y="1789581"/>
                </a:lnTo>
                <a:lnTo>
                  <a:pt x="1809704" y="1836213"/>
                </a:lnTo>
                <a:lnTo>
                  <a:pt x="1821078" y="1881693"/>
                </a:lnTo>
                <a:lnTo>
                  <a:pt x="1835444" y="1925906"/>
                </a:lnTo>
                <a:lnTo>
                  <a:pt x="1852687" y="1968736"/>
                </a:lnTo>
                <a:lnTo>
                  <a:pt x="1872693" y="2010068"/>
                </a:lnTo>
                <a:lnTo>
                  <a:pt x="1895345" y="2049787"/>
                </a:lnTo>
                <a:lnTo>
                  <a:pt x="1920529" y="2087778"/>
                </a:lnTo>
                <a:lnTo>
                  <a:pt x="1948131" y="2123926"/>
                </a:lnTo>
                <a:lnTo>
                  <a:pt x="1978034" y="2158115"/>
                </a:lnTo>
                <a:lnTo>
                  <a:pt x="2010124" y="2190231"/>
                </a:lnTo>
                <a:lnTo>
                  <a:pt x="2044286" y="2220158"/>
                </a:lnTo>
                <a:lnTo>
                  <a:pt x="2080404" y="2247782"/>
                </a:lnTo>
                <a:lnTo>
                  <a:pt x="2118365" y="2272986"/>
                </a:lnTo>
                <a:lnTo>
                  <a:pt x="2158052" y="2295657"/>
                </a:lnTo>
                <a:lnTo>
                  <a:pt x="2199350" y="2315678"/>
                </a:lnTo>
                <a:lnTo>
                  <a:pt x="2242146" y="2332935"/>
                </a:lnTo>
                <a:lnTo>
                  <a:pt x="2286322" y="2347313"/>
                </a:lnTo>
                <a:lnTo>
                  <a:pt x="2331766" y="2358696"/>
                </a:lnTo>
                <a:lnTo>
                  <a:pt x="2378360" y="2366969"/>
                </a:lnTo>
                <a:lnTo>
                  <a:pt x="2425992" y="2372017"/>
                </a:lnTo>
                <a:lnTo>
                  <a:pt x="2474544" y="2373726"/>
                </a:lnTo>
                <a:lnTo>
                  <a:pt x="2523095" y="2372017"/>
                </a:lnTo>
                <a:lnTo>
                  <a:pt x="2570724" y="2366969"/>
                </a:lnTo>
                <a:lnTo>
                  <a:pt x="2617317" y="2358696"/>
                </a:lnTo>
                <a:lnTo>
                  <a:pt x="2662759" y="2347313"/>
                </a:lnTo>
                <a:lnTo>
                  <a:pt x="2706934" y="2332935"/>
                </a:lnTo>
                <a:lnTo>
                  <a:pt x="2749729" y="2315678"/>
                </a:lnTo>
                <a:lnTo>
                  <a:pt x="2791026" y="2295657"/>
                </a:lnTo>
                <a:lnTo>
                  <a:pt x="2830712" y="2272986"/>
                </a:lnTo>
                <a:lnTo>
                  <a:pt x="2868672" y="2247782"/>
                </a:lnTo>
                <a:lnTo>
                  <a:pt x="2904790" y="2220158"/>
                </a:lnTo>
                <a:lnTo>
                  <a:pt x="2938951" y="2190231"/>
                </a:lnTo>
                <a:lnTo>
                  <a:pt x="2971041" y="2158115"/>
                </a:lnTo>
                <a:lnTo>
                  <a:pt x="3000943" y="2123926"/>
                </a:lnTo>
                <a:lnTo>
                  <a:pt x="3028544" y="2087778"/>
                </a:lnTo>
                <a:lnTo>
                  <a:pt x="3053728" y="2049787"/>
                </a:lnTo>
                <a:lnTo>
                  <a:pt x="3076381" y="2010068"/>
                </a:lnTo>
                <a:lnTo>
                  <a:pt x="3096386" y="1968736"/>
                </a:lnTo>
                <a:lnTo>
                  <a:pt x="3113629" y="1925906"/>
                </a:lnTo>
                <a:lnTo>
                  <a:pt x="3127995" y="1881693"/>
                </a:lnTo>
                <a:lnTo>
                  <a:pt x="3139369" y="1836213"/>
                </a:lnTo>
                <a:lnTo>
                  <a:pt x="3147635" y="1789581"/>
                </a:lnTo>
                <a:lnTo>
                  <a:pt x="3152679" y="1741911"/>
                </a:lnTo>
                <a:lnTo>
                  <a:pt x="3154386" y="1693319"/>
                </a:lnTo>
                <a:lnTo>
                  <a:pt x="3152473" y="1641895"/>
                </a:lnTo>
                <a:lnTo>
                  <a:pt x="3146821" y="1591511"/>
                </a:lnTo>
                <a:lnTo>
                  <a:pt x="3137563" y="1542302"/>
                </a:lnTo>
                <a:lnTo>
                  <a:pt x="3124831" y="1494401"/>
                </a:lnTo>
                <a:lnTo>
                  <a:pt x="3108758" y="1447945"/>
                </a:lnTo>
                <a:lnTo>
                  <a:pt x="3089475" y="1403067"/>
                </a:lnTo>
                <a:lnTo>
                  <a:pt x="3067115" y="1359902"/>
                </a:lnTo>
                <a:lnTo>
                  <a:pt x="3041811" y="1318586"/>
                </a:lnTo>
                <a:lnTo>
                  <a:pt x="3013695" y="1279253"/>
                </a:lnTo>
                <a:lnTo>
                  <a:pt x="2982898" y="1242037"/>
                </a:lnTo>
                <a:lnTo>
                  <a:pt x="2949555" y="1207074"/>
                </a:lnTo>
                <a:lnTo>
                  <a:pt x="3839617" y="1206088"/>
                </a:lnTo>
                <a:lnTo>
                  <a:pt x="3787076" y="1157182"/>
                </a:lnTo>
                <a:lnTo>
                  <a:pt x="3759154" y="1127016"/>
                </a:lnTo>
                <a:lnTo>
                  <a:pt x="3731119" y="1093016"/>
                </a:lnTo>
                <a:lnTo>
                  <a:pt x="3703708" y="1055158"/>
                </a:lnTo>
                <a:lnTo>
                  <a:pt x="3677663" y="1013422"/>
                </a:lnTo>
                <a:lnTo>
                  <a:pt x="3653722" y="967788"/>
                </a:lnTo>
                <a:lnTo>
                  <a:pt x="3632627" y="918235"/>
                </a:lnTo>
                <a:lnTo>
                  <a:pt x="3615115" y="864741"/>
                </a:lnTo>
                <a:lnTo>
                  <a:pt x="3601927" y="807285"/>
                </a:lnTo>
                <a:lnTo>
                  <a:pt x="3593803" y="745847"/>
                </a:lnTo>
                <a:lnTo>
                  <a:pt x="3591482" y="680406"/>
                </a:lnTo>
                <a:lnTo>
                  <a:pt x="3593740" y="631818"/>
                </a:lnTo>
                <a:lnTo>
                  <a:pt x="3599238" y="584151"/>
                </a:lnTo>
                <a:lnTo>
                  <a:pt x="3607866" y="537521"/>
                </a:lnTo>
                <a:lnTo>
                  <a:pt x="3619518" y="492043"/>
                </a:lnTo>
                <a:lnTo>
                  <a:pt x="3634084" y="447831"/>
                </a:lnTo>
                <a:lnTo>
                  <a:pt x="3651457" y="405002"/>
                </a:lnTo>
                <a:lnTo>
                  <a:pt x="3671528" y="363671"/>
                </a:lnTo>
                <a:lnTo>
                  <a:pt x="3694190" y="323952"/>
                </a:lnTo>
                <a:lnTo>
                  <a:pt x="3719333" y="285960"/>
                </a:lnTo>
                <a:lnTo>
                  <a:pt x="3746849" y="249812"/>
                </a:lnTo>
                <a:lnTo>
                  <a:pt x="3776631" y="215622"/>
                </a:lnTo>
                <a:lnTo>
                  <a:pt x="3808571" y="183505"/>
                </a:lnTo>
                <a:lnTo>
                  <a:pt x="3842559" y="153577"/>
                </a:lnTo>
                <a:lnTo>
                  <a:pt x="3878488" y="125952"/>
                </a:lnTo>
                <a:lnTo>
                  <a:pt x="3916249" y="100746"/>
                </a:lnTo>
                <a:lnTo>
                  <a:pt x="3955735" y="78074"/>
                </a:lnTo>
                <a:lnTo>
                  <a:pt x="3996837" y="58052"/>
                </a:lnTo>
                <a:lnTo>
                  <a:pt x="4039446" y="40793"/>
                </a:lnTo>
                <a:lnTo>
                  <a:pt x="4083456" y="26415"/>
                </a:lnTo>
                <a:lnTo>
                  <a:pt x="4128756" y="15031"/>
                </a:lnTo>
                <a:lnTo>
                  <a:pt x="4175240" y="6757"/>
                </a:lnTo>
                <a:lnTo>
                  <a:pt x="4222799" y="1708"/>
                </a:lnTo>
                <a:lnTo>
                  <a:pt x="4271324" y="0"/>
                </a:lnTo>
                <a:lnTo>
                  <a:pt x="4319877" y="1708"/>
                </a:lnTo>
                <a:lnTo>
                  <a:pt x="4367508" y="6756"/>
                </a:lnTo>
                <a:lnTo>
                  <a:pt x="4414103" y="15029"/>
                </a:lnTo>
                <a:lnTo>
                  <a:pt x="4459546" y="26412"/>
                </a:lnTo>
                <a:lnTo>
                  <a:pt x="4503723" y="40790"/>
                </a:lnTo>
                <a:lnTo>
                  <a:pt x="4546518" y="58047"/>
                </a:lnTo>
                <a:lnTo>
                  <a:pt x="4587817" y="78068"/>
                </a:lnTo>
                <a:lnTo>
                  <a:pt x="4627504" y="100739"/>
                </a:lnTo>
                <a:lnTo>
                  <a:pt x="4665464" y="125943"/>
                </a:lnTo>
                <a:lnTo>
                  <a:pt x="4701583" y="153567"/>
                </a:lnTo>
                <a:lnTo>
                  <a:pt x="4735745" y="183494"/>
                </a:lnTo>
                <a:lnTo>
                  <a:pt x="4767835" y="215610"/>
                </a:lnTo>
                <a:lnTo>
                  <a:pt x="4797738" y="249799"/>
                </a:lnTo>
                <a:lnTo>
                  <a:pt x="4825339" y="285947"/>
                </a:lnTo>
                <a:lnTo>
                  <a:pt x="4850524" y="323938"/>
                </a:lnTo>
                <a:lnTo>
                  <a:pt x="4873176" y="363657"/>
                </a:lnTo>
                <a:lnTo>
                  <a:pt x="4893181" y="404989"/>
                </a:lnTo>
                <a:lnTo>
                  <a:pt x="4910424" y="447819"/>
                </a:lnTo>
                <a:lnTo>
                  <a:pt x="4924790" y="492032"/>
                </a:lnTo>
                <a:lnTo>
                  <a:pt x="4936164" y="537512"/>
                </a:lnTo>
                <a:lnTo>
                  <a:pt x="4944431" y="584144"/>
                </a:lnTo>
                <a:lnTo>
                  <a:pt x="4949475" y="631814"/>
                </a:lnTo>
                <a:lnTo>
                  <a:pt x="4951182" y="680406"/>
                </a:lnTo>
                <a:lnTo>
                  <a:pt x="4949190" y="732874"/>
                </a:lnTo>
                <a:lnTo>
                  <a:pt x="4943310" y="784250"/>
                </a:lnTo>
                <a:lnTo>
                  <a:pt x="4933686" y="834383"/>
                </a:lnTo>
                <a:lnTo>
                  <a:pt x="4920463" y="883124"/>
                </a:lnTo>
                <a:lnTo>
                  <a:pt x="4903783" y="930321"/>
                </a:lnTo>
                <a:lnTo>
                  <a:pt x="4883791" y="975824"/>
                </a:lnTo>
                <a:lnTo>
                  <a:pt x="4860632" y="1019482"/>
                </a:lnTo>
                <a:lnTo>
                  <a:pt x="4834448" y="1061146"/>
                </a:lnTo>
                <a:lnTo>
                  <a:pt x="4805385" y="1100664"/>
                </a:lnTo>
                <a:lnTo>
                  <a:pt x="4773585" y="1137886"/>
                </a:lnTo>
                <a:lnTo>
                  <a:pt x="4739194" y="1172661"/>
                </a:lnTo>
                <a:lnTo>
                  <a:pt x="4702355" y="1204839"/>
                </a:lnTo>
                <a:lnTo>
                  <a:pt x="5594910" y="1207136"/>
                </a:lnTo>
                <a:lnTo>
                  <a:pt x="5561905" y="1242445"/>
                </a:lnTo>
                <a:lnTo>
                  <a:pt x="5531387" y="1279933"/>
                </a:lnTo>
                <a:lnTo>
                  <a:pt x="5503496" y="1319470"/>
                </a:lnTo>
                <a:lnTo>
                  <a:pt x="5478369" y="1360930"/>
                </a:lnTo>
                <a:lnTo>
                  <a:pt x="5456145" y="1404187"/>
                </a:lnTo>
                <a:lnTo>
                  <a:pt x="5436961" y="1449111"/>
                </a:lnTo>
                <a:lnTo>
                  <a:pt x="5420956" y="1495577"/>
                </a:lnTo>
                <a:lnTo>
                  <a:pt x="5408267" y="1543456"/>
                </a:lnTo>
                <a:lnTo>
                  <a:pt x="5399033" y="1592622"/>
                </a:lnTo>
                <a:lnTo>
                  <a:pt x="5393391" y="1642948"/>
                </a:lnTo>
                <a:lnTo>
                  <a:pt x="5391480" y="1694305"/>
                </a:lnTo>
                <a:lnTo>
                  <a:pt x="5393182" y="1742782"/>
                </a:lnTo>
                <a:lnTo>
                  <a:pt x="5398213" y="1790338"/>
                </a:lnTo>
                <a:lnTo>
                  <a:pt x="5406457" y="1836860"/>
                </a:lnTo>
                <a:lnTo>
                  <a:pt x="5417801" y="1882232"/>
                </a:lnTo>
                <a:lnTo>
                  <a:pt x="5432128" y="1926339"/>
                </a:lnTo>
                <a:lnTo>
                  <a:pt x="5449325" y="1969067"/>
                </a:lnTo>
                <a:lnTo>
                  <a:pt x="5469277" y="2010301"/>
                </a:lnTo>
                <a:lnTo>
                  <a:pt x="5491868" y="2049925"/>
                </a:lnTo>
                <a:lnTo>
                  <a:pt x="5516985" y="2087826"/>
                </a:lnTo>
                <a:lnTo>
                  <a:pt x="5544512" y="2123888"/>
                </a:lnTo>
                <a:lnTo>
                  <a:pt x="5574335" y="2157996"/>
                </a:lnTo>
                <a:lnTo>
                  <a:pt x="5606338" y="2190036"/>
                </a:lnTo>
                <a:lnTo>
                  <a:pt x="5640408" y="2219892"/>
                </a:lnTo>
                <a:lnTo>
                  <a:pt x="5676430" y="2247449"/>
                </a:lnTo>
                <a:lnTo>
                  <a:pt x="5714288" y="2272594"/>
                </a:lnTo>
                <a:lnTo>
                  <a:pt x="5753868" y="2295211"/>
                </a:lnTo>
                <a:lnTo>
                  <a:pt x="5795055" y="2315184"/>
                </a:lnTo>
                <a:lnTo>
                  <a:pt x="5837735" y="2332400"/>
                </a:lnTo>
                <a:lnTo>
                  <a:pt x="5881793" y="2346744"/>
                </a:lnTo>
                <a:lnTo>
                  <a:pt x="5927113" y="2358100"/>
                </a:lnTo>
                <a:lnTo>
                  <a:pt x="5973582" y="2366353"/>
                </a:lnTo>
                <a:lnTo>
                  <a:pt x="6021084" y="2371389"/>
                </a:lnTo>
                <a:lnTo>
                  <a:pt x="6069506" y="2373094"/>
                </a:lnTo>
                <a:lnTo>
                  <a:pt x="6117930" y="2371389"/>
                </a:lnTo>
                <a:lnTo>
                  <a:pt x="6165436" y="2366353"/>
                </a:lnTo>
                <a:lnTo>
                  <a:pt x="6211908" y="2358100"/>
                </a:lnTo>
                <a:lnTo>
                  <a:pt x="6257231" y="2346744"/>
                </a:lnTo>
                <a:lnTo>
                  <a:pt x="6301290" y="2332400"/>
                </a:lnTo>
                <a:lnTo>
                  <a:pt x="6343972" y="2315184"/>
                </a:lnTo>
                <a:lnTo>
                  <a:pt x="6385160" y="2295211"/>
                </a:lnTo>
                <a:lnTo>
                  <a:pt x="6424741" y="2272594"/>
                </a:lnTo>
                <a:lnTo>
                  <a:pt x="6462600" y="2247449"/>
                </a:lnTo>
                <a:lnTo>
                  <a:pt x="6498622" y="2219892"/>
                </a:lnTo>
                <a:lnTo>
                  <a:pt x="6532692" y="2190036"/>
                </a:lnTo>
                <a:lnTo>
                  <a:pt x="6564696" y="2157996"/>
                </a:lnTo>
                <a:lnTo>
                  <a:pt x="6594518" y="2123888"/>
                </a:lnTo>
                <a:lnTo>
                  <a:pt x="6622045" y="2087826"/>
                </a:lnTo>
                <a:lnTo>
                  <a:pt x="6647161" y="2049925"/>
                </a:lnTo>
                <a:lnTo>
                  <a:pt x="6669752" y="2010301"/>
                </a:lnTo>
                <a:lnTo>
                  <a:pt x="6689703" y="1969067"/>
                </a:lnTo>
                <a:lnTo>
                  <a:pt x="6706900" y="1926339"/>
                </a:lnTo>
                <a:lnTo>
                  <a:pt x="6721227" y="1882232"/>
                </a:lnTo>
                <a:lnTo>
                  <a:pt x="6732570" y="1836860"/>
                </a:lnTo>
                <a:lnTo>
                  <a:pt x="6740814" y="1790338"/>
                </a:lnTo>
                <a:lnTo>
                  <a:pt x="6745845" y="1742782"/>
                </a:lnTo>
                <a:lnTo>
                  <a:pt x="6747547" y="1694305"/>
                </a:lnTo>
                <a:lnTo>
                  <a:pt x="6745609" y="1642591"/>
                </a:lnTo>
                <a:lnTo>
                  <a:pt x="6739891" y="1591936"/>
                </a:lnTo>
                <a:lnTo>
                  <a:pt x="6730533" y="1542483"/>
                </a:lnTo>
                <a:lnTo>
                  <a:pt x="6717676" y="1494372"/>
                </a:lnTo>
                <a:lnTo>
                  <a:pt x="6701461" y="1447746"/>
                </a:lnTo>
                <a:lnTo>
                  <a:pt x="6682029" y="1402747"/>
                </a:lnTo>
                <a:lnTo>
                  <a:pt x="6659522" y="1359515"/>
                </a:lnTo>
                <a:lnTo>
                  <a:pt x="6634081" y="1318194"/>
                </a:lnTo>
                <a:lnTo>
                  <a:pt x="6605846" y="1278923"/>
                </a:lnTo>
                <a:lnTo>
                  <a:pt x="6574959" y="1241847"/>
                </a:lnTo>
                <a:lnTo>
                  <a:pt x="6541561" y="1207105"/>
                </a:lnTo>
                <a:lnTo>
                  <a:pt x="7436118" y="1206072"/>
                </a:lnTo>
                <a:lnTo>
                  <a:pt x="7399253" y="1173463"/>
                </a:lnTo>
                <a:lnTo>
                  <a:pt x="7364825" y="1138323"/>
                </a:lnTo>
                <a:lnTo>
                  <a:pt x="7332980" y="1100796"/>
                </a:lnTo>
                <a:lnTo>
                  <a:pt x="7303866" y="1061026"/>
                </a:lnTo>
                <a:lnTo>
                  <a:pt x="7277628" y="1019157"/>
                </a:lnTo>
                <a:lnTo>
                  <a:pt x="7254413" y="975334"/>
                </a:lnTo>
                <a:lnTo>
                  <a:pt x="7234368" y="929701"/>
                </a:lnTo>
                <a:lnTo>
                  <a:pt x="7217639" y="882401"/>
                </a:lnTo>
                <a:lnTo>
                  <a:pt x="7204372" y="833579"/>
                </a:lnTo>
                <a:lnTo>
                  <a:pt x="7194715" y="783379"/>
                </a:lnTo>
                <a:lnTo>
                  <a:pt x="7188813" y="731944"/>
                </a:lnTo>
                <a:lnTo>
                  <a:pt x="7186813" y="679420"/>
                </a:lnTo>
                <a:lnTo>
                  <a:pt x="7188515" y="630944"/>
                </a:lnTo>
                <a:lnTo>
                  <a:pt x="7193546" y="583387"/>
                </a:lnTo>
                <a:lnTo>
                  <a:pt x="7201791" y="536865"/>
                </a:lnTo>
                <a:lnTo>
                  <a:pt x="7213134" y="491493"/>
                </a:lnTo>
                <a:lnTo>
                  <a:pt x="7227462" y="447386"/>
                </a:lnTo>
                <a:lnTo>
                  <a:pt x="7244659" y="404658"/>
                </a:lnTo>
                <a:lnTo>
                  <a:pt x="7264610" y="363424"/>
                </a:lnTo>
                <a:lnTo>
                  <a:pt x="7287202" y="323800"/>
                </a:lnTo>
                <a:lnTo>
                  <a:pt x="7312319" y="285899"/>
                </a:lnTo>
                <a:lnTo>
                  <a:pt x="7339846" y="249837"/>
                </a:lnTo>
                <a:lnTo>
                  <a:pt x="7369670" y="215729"/>
                </a:lnTo>
                <a:lnTo>
                  <a:pt x="7401674" y="183690"/>
                </a:lnTo>
                <a:lnTo>
                  <a:pt x="7435744" y="153833"/>
                </a:lnTo>
                <a:lnTo>
                  <a:pt x="7471766" y="126276"/>
                </a:lnTo>
                <a:lnTo>
                  <a:pt x="7509625" y="101131"/>
                </a:lnTo>
                <a:lnTo>
                  <a:pt x="7549206" y="78515"/>
                </a:lnTo>
                <a:lnTo>
                  <a:pt x="7590395" y="58541"/>
                </a:lnTo>
                <a:lnTo>
                  <a:pt x="7633076" y="41325"/>
                </a:lnTo>
                <a:lnTo>
                  <a:pt x="7677135" y="26981"/>
                </a:lnTo>
                <a:lnTo>
                  <a:pt x="7722457" y="15626"/>
                </a:lnTo>
                <a:lnTo>
                  <a:pt x="7768927" y="7372"/>
                </a:lnTo>
                <a:lnTo>
                  <a:pt x="7816431" y="2336"/>
                </a:lnTo>
                <a:lnTo>
                  <a:pt x="7864854" y="631"/>
                </a:lnTo>
                <a:lnTo>
                  <a:pt x="7913277" y="2336"/>
                </a:lnTo>
                <a:lnTo>
                  <a:pt x="7960781" y="7372"/>
                </a:lnTo>
                <a:lnTo>
                  <a:pt x="8007252" y="15626"/>
                </a:lnTo>
                <a:lnTo>
                  <a:pt x="8052574" y="26981"/>
                </a:lnTo>
                <a:lnTo>
                  <a:pt x="8096633" y="41325"/>
                </a:lnTo>
                <a:lnTo>
                  <a:pt x="8139314" y="58541"/>
                </a:lnTo>
                <a:lnTo>
                  <a:pt x="8180502" y="78515"/>
                </a:lnTo>
                <a:lnTo>
                  <a:pt x="8220083" y="101131"/>
                </a:lnTo>
                <a:lnTo>
                  <a:pt x="8257942" y="126276"/>
                </a:lnTo>
                <a:lnTo>
                  <a:pt x="8293964" y="153833"/>
                </a:lnTo>
                <a:lnTo>
                  <a:pt x="8328035" y="183690"/>
                </a:lnTo>
                <a:lnTo>
                  <a:pt x="8360039" y="215729"/>
                </a:lnTo>
                <a:lnTo>
                  <a:pt x="8389862" y="249837"/>
                </a:lnTo>
                <a:lnTo>
                  <a:pt x="8417389" y="285899"/>
                </a:lnTo>
                <a:lnTo>
                  <a:pt x="8442506" y="323800"/>
                </a:lnTo>
                <a:lnTo>
                  <a:pt x="8465098" y="363424"/>
                </a:lnTo>
                <a:lnTo>
                  <a:pt x="8485050" y="404658"/>
                </a:lnTo>
                <a:lnTo>
                  <a:pt x="8502247" y="447386"/>
                </a:lnTo>
                <a:lnTo>
                  <a:pt x="8516574" y="491493"/>
                </a:lnTo>
                <a:lnTo>
                  <a:pt x="8527918" y="536865"/>
                </a:lnTo>
                <a:lnTo>
                  <a:pt x="8536162" y="583387"/>
                </a:lnTo>
                <a:lnTo>
                  <a:pt x="8541193" y="630944"/>
                </a:lnTo>
                <a:lnTo>
                  <a:pt x="8542896" y="679420"/>
                </a:lnTo>
                <a:lnTo>
                  <a:pt x="8540799" y="730647"/>
                </a:lnTo>
                <a:lnTo>
                  <a:pt x="8534646" y="781274"/>
                </a:lnTo>
                <a:lnTo>
                  <a:pt x="8524641" y="831080"/>
                </a:lnTo>
                <a:lnTo>
                  <a:pt x="8510990" y="879846"/>
                </a:lnTo>
                <a:lnTo>
                  <a:pt x="8493897" y="927351"/>
                </a:lnTo>
                <a:lnTo>
                  <a:pt x="8473567" y="973375"/>
                </a:lnTo>
                <a:lnTo>
                  <a:pt x="8450206" y="1017698"/>
                </a:lnTo>
                <a:lnTo>
                  <a:pt x="8424018" y="1060098"/>
                </a:lnTo>
                <a:lnTo>
                  <a:pt x="8395208" y="1100356"/>
                </a:lnTo>
                <a:lnTo>
                  <a:pt x="8363982" y="1138251"/>
                </a:lnTo>
                <a:lnTo>
                  <a:pt x="8330544" y="1173563"/>
                </a:lnTo>
                <a:lnTo>
                  <a:pt x="8295099" y="1206072"/>
                </a:lnTo>
                <a:lnTo>
                  <a:pt x="8434145" y="1206506"/>
                </a:lnTo>
                <a:lnTo>
                  <a:pt x="8740540" y="1207627"/>
                </a:lnTo>
                <a:lnTo>
                  <a:pt x="9047031" y="1208779"/>
                </a:lnTo>
                <a:lnTo>
                  <a:pt x="9186362" y="1209309"/>
                </a:lnTo>
                <a:lnTo>
                  <a:pt x="9153517" y="1244162"/>
                </a:lnTo>
                <a:lnTo>
                  <a:pt x="9123139" y="1281268"/>
                </a:lnTo>
                <a:lnTo>
                  <a:pt x="9095367" y="1320492"/>
                </a:lnTo>
                <a:lnTo>
                  <a:pt x="9070341" y="1361698"/>
                </a:lnTo>
                <a:lnTo>
                  <a:pt x="9048199" y="1404751"/>
                </a:lnTo>
                <a:lnTo>
                  <a:pt x="9029081" y="1449516"/>
                </a:lnTo>
                <a:lnTo>
                  <a:pt x="9013127" y="1495859"/>
                </a:lnTo>
                <a:lnTo>
                  <a:pt x="9000476" y="1543644"/>
                </a:lnTo>
                <a:lnTo>
                  <a:pt x="8991266" y="1592737"/>
                </a:lnTo>
                <a:lnTo>
                  <a:pt x="8985639" y="1643002"/>
                </a:lnTo>
                <a:lnTo>
                  <a:pt x="8983732" y="1694305"/>
                </a:lnTo>
                <a:lnTo>
                  <a:pt x="8985434" y="1742782"/>
                </a:lnTo>
                <a:lnTo>
                  <a:pt x="8990465" y="1790338"/>
                </a:lnTo>
                <a:lnTo>
                  <a:pt x="8998709" y="1836860"/>
                </a:lnTo>
                <a:lnTo>
                  <a:pt x="9010053" y="1882232"/>
                </a:lnTo>
                <a:lnTo>
                  <a:pt x="9024380" y="1926339"/>
                </a:lnTo>
                <a:lnTo>
                  <a:pt x="9041577" y="1969067"/>
                </a:lnTo>
                <a:lnTo>
                  <a:pt x="9061529" y="2010301"/>
                </a:lnTo>
                <a:lnTo>
                  <a:pt x="9084121" y="2049925"/>
                </a:lnTo>
                <a:lnTo>
                  <a:pt x="9109238" y="2087826"/>
                </a:lnTo>
                <a:lnTo>
                  <a:pt x="9136765" y="2123888"/>
                </a:lnTo>
                <a:lnTo>
                  <a:pt x="9166588" y="2157996"/>
                </a:lnTo>
                <a:lnTo>
                  <a:pt x="9198593" y="2190036"/>
                </a:lnTo>
                <a:lnTo>
                  <a:pt x="9232663" y="2219892"/>
                </a:lnTo>
                <a:lnTo>
                  <a:pt x="9268685" y="2247449"/>
                </a:lnTo>
                <a:lnTo>
                  <a:pt x="9306544" y="2272594"/>
                </a:lnTo>
                <a:lnTo>
                  <a:pt x="9346125" y="2295211"/>
                </a:lnTo>
                <a:lnTo>
                  <a:pt x="9387314" y="2315184"/>
                </a:lnTo>
                <a:lnTo>
                  <a:pt x="9429995" y="2332400"/>
                </a:lnTo>
                <a:lnTo>
                  <a:pt x="9474053" y="2346744"/>
                </a:lnTo>
                <a:lnTo>
                  <a:pt x="9519375" y="2358100"/>
                </a:lnTo>
                <a:lnTo>
                  <a:pt x="9565846" y="2366353"/>
                </a:lnTo>
                <a:lnTo>
                  <a:pt x="9613350" y="2371389"/>
                </a:lnTo>
                <a:lnTo>
                  <a:pt x="9661773" y="2373094"/>
                </a:lnTo>
              </a:path>
            </a:pathLst>
          </a:custGeom>
          <a:noFill/>
          <a:ln w="30800" cap="flat" cmpd="sng">
            <a:solidFill>
              <a:srgbClr val="E6E7E8"/>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14;p45">
            <a:extLst>
              <a:ext uri="{FF2B5EF4-FFF2-40B4-BE49-F238E27FC236}">
                <a16:creationId xmlns:a16="http://schemas.microsoft.com/office/drawing/2014/main" id="{5550CCF6-AEEE-4E7F-8077-CC84089D7547}"/>
              </a:ext>
            </a:extLst>
          </p:cNvPr>
          <p:cNvSpPr/>
          <p:nvPr/>
        </p:nvSpPr>
        <p:spPr>
          <a:xfrm>
            <a:off x="6542651" y="5446060"/>
            <a:ext cx="913129" cy="914400"/>
          </a:xfrm>
          <a:custGeom>
            <a:avLst/>
            <a:gdLst/>
            <a:ahLst/>
            <a:cxnLst/>
            <a:rect l="l" t="t" r="r" b="b"/>
            <a:pathLst>
              <a:path w="913129"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15;p45">
            <a:extLst>
              <a:ext uri="{FF2B5EF4-FFF2-40B4-BE49-F238E27FC236}">
                <a16:creationId xmlns:a16="http://schemas.microsoft.com/office/drawing/2014/main" id="{08904D15-05C1-46D5-B37C-912D47283A6A}"/>
              </a:ext>
            </a:extLst>
          </p:cNvPr>
          <p:cNvSpPr/>
          <p:nvPr/>
        </p:nvSpPr>
        <p:spPr>
          <a:xfrm>
            <a:off x="6833375" y="5698548"/>
            <a:ext cx="328295" cy="389254"/>
          </a:xfrm>
          <a:custGeom>
            <a:avLst/>
            <a:gdLst/>
            <a:ahLst/>
            <a:cxnLst/>
            <a:rect l="l" t="t" r="r" b="b"/>
            <a:pathLst>
              <a:path w="328295" h="389254" extrusionOk="0">
                <a:moveTo>
                  <a:pt x="75069" y="202069"/>
                </a:moveTo>
                <a:lnTo>
                  <a:pt x="55664" y="202069"/>
                </a:lnTo>
                <a:lnTo>
                  <a:pt x="55664" y="214642"/>
                </a:lnTo>
                <a:lnTo>
                  <a:pt x="75069" y="214642"/>
                </a:lnTo>
                <a:lnTo>
                  <a:pt x="75069" y="202069"/>
                </a:lnTo>
                <a:close/>
              </a:path>
              <a:path w="328295" h="389254" extrusionOk="0">
                <a:moveTo>
                  <a:pt x="272288" y="202069"/>
                </a:moveTo>
                <a:lnTo>
                  <a:pt x="252857" y="202069"/>
                </a:lnTo>
                <a:lnTo>
                  <a:pt x="252857" y="214642"/>
                </a:lnTo>
                <a:lnTo>
                  <a:pt x="272288" y="214642"/>
                </a:lnTo>
                <a:lnTo>
                  <a:pt x="272288" y="202069"/>
                </a:lnTo>
                <a:close/>
              </a:path>
              <a:path w="328295" h="389254" extrusionOk="0">
                <a:moveTo>
                  <a:pt x="282790" y="366166"/>
                </a:moveTo>
                <a:lnTo>
                  <a:pt x="270827" y="362407"/>
                </a:lnTo>
                <a:lnTo>
                  <a:pt x="268198" y="370827"/>
                </a:lnTo>
                <a:lnTo>
                  <a:pt x="260515" y="376478"/>
                </a:lnTo>
                <a:lnTo>
                  <a:pt x="251714" y="376478"/>
                </a:lnTo>
                <a:lnTo>
                  <a:pt x="239509" y="376478"/>
                </a:lnTo>
                <a:lnTo>
                  <a:pt x="233756" y="371500"/>
                </a:lnTo>
                <a:lnTo>
                  <a:pt x="231152" y="354025"/>
                </a:lnTo>
                <a:lnTo>
                  <a:pt x="214147" y="354012"/>
                </a:lnTo>
                <a:lnTo>
                  <a:pt x="211518" y="371436"/>
                </a:lnTo>
                <a:lnTo>
                  <a:pt x="205752" y="376402"/>
                </a:lnTo>
                <a:lnTo>
                  <a:pt x="181381" y="376402"/>
                </a:lnTo>
                <a:lnTo>
                  <a:pt x="175590" y="371411"/>
                </a:lnTo>
                <a:lnTo>
                  <a:pt x="172974" y="353923"/>
                </a:lnTo>
                <a:lnTo>
                  <a:pt x="155765" y="353999"/>
                </a:lnTo>
                <a:lnTo>
                  <a:pt x="153149" y="371449"/>
                </a:lnTo>
                <a:lnTo>
                  <a:pt x="147383" y="376428"/>
                </a:lnTo>
                <a:lnTo>
                  <a:pt x="122999" y="376428"/>
                </a:lnTo>
                <a:lnTo>
                  <a:pt x="117246" y="371449"/>
                </a:lnTo>
                <a:lnTo>
                  <a:pt x="114604" y="354025"/>
                </a:lnTo>
                <a:lnTo>
                  <a:pt x="97599" y="354050"/>
                </a:lnTo>
                <a:lnTo>
                  <a:pt x="95008" y="371513"/>
                </a:lnTo>
                <a:lnTo>
                  <a:pt x="89242" y="376491"/>
                </a:lnTo>
                <a:lnTo>
                  <a:pt x="68237" y="376491"/>
                </a:lnTo>
                <a:lnTo>
                  <a:pt x="60553" y="370852"/>
                </a:lnTo>
                <a:lnTo>
                  <a:pt x="57924" y="362419"/>
                </a:lnTo>
                <a:lnTo>
                  <a:pt x="45974" y="366204"/>
                </a:lnTo>
                <a:lnTo>
                  <a:pt x="50622" y="375551"/>
                </a:lnTo>
                <a:lnTo>
                  <a:pt x="57746" y="382778"/>
                </a:lnTo>
                <a:lnTo>
                  <a:pt x="66763" y="387438"/>
                </a:lnTo>
                <a:lnTo>
                  <a:pt x="77050" y="389089"/>
                </a:lnTo>
                <a:lnTo>
                  <a:pt x="86131" y="387756"/>
                </a:lnTo>
                <a:lnTo>
                  <a:pt x="94259" y="384060"/>
                </a:lnTo>
                <a:lnTo>
                  <a:pt x="101053" y="378345"/>
                </a:lnTo>
                <a:lnTo>
                  <a:pt x="106121" y="370992"/>
                </a:lnTo>
                <a:lnTo>
                  <a:pt x="111201" y="378333"/>
                </a:lnTo>
                <a:lnTo>
                  <a:pt x="118008" y="384022"/>
                </a:lnTo>
                <a:lnTo>
                  <a:pt x="126149" y="387705"/>
                </a:lnTo>
                <a:lnTo>
                  <a:pt x="135178" y="389013"/>
                </a:lnTo>
                <a:lnTo>
                  <a:pt x="144335" y="387654"/>
                </a:lnTo>
                <a:lnTo>
                  <a:pt x="152501" y="383908"/>
                </a:lnTo>
                <a:lnTo>
                  <a:pt x="159334" y="378129"/>
                </a:lnTo>
                <a:lnTo>
                  <a:pt x="164388" y="370700"/>
                </a:lnTo>
                <a:lnTo>
                  <a:pt x="169443" y="378129"/>
                </a:lnTo>
                <a:lnTo>
                  <a:pt x="176263" y="383908"/>
                </a:lnTo>
                <a:lnTo>
                  <a:pt x="184429" y="387642"/>
                </a:lnTo>
                <a:lnTo>
                  <a:pt x="193522" y="388975"/>
                </a:lnTo>
                <a:lnTo>
                  <a:pt x="202615" y="387667"/>
                </a:lnTo>
                <a:lnTo>
                  <a:pt x="210743" y="383997"/>
                </a:lnTo>
                <a:lnTo>
                  <a:pt x="217551" y="378307"/>
                </a:lnTo>
                <a:lnTo>
                  <a:pt x="222631" y="370967"/>
                </a:lnTo>
                <a:lnTo>
                  <a:pt x="227698" y="378320"/>
                </a:lnTo>
                <a:lnTo>
                  <a:pt x="234505" y="384035"/>
                </a:lnTo>
                <a:lnTo>
                  <a:pt x="242633" y="387731"/>
                </a:lnTo>
                <a:lnTo>
                  <a:pt x="251663" y="389051"/>
                </a:lnTo>
                <a:lnTo>
                  <a:pt x="262013" y="387400"/>
                </a:lnTo>
                <a:lnTo>
                  <a:pt x="271018" y="382739"/>
                </a:lnTo>
                <a:lnTo>
                  <a:pt x="278142" y="375513"/>
                </a:lnTo>
                <a:lnTo>
                  <a:pt x="282790" y="366166"/>
                </a:lnTo>
                <a:close/>
              </a:path>
              <a:path w="328295" h="389254" extrusionOk="0">
                <a:moveTo>
                  <a:pt x="328091" y="195186"/>
                </a:moveTo>
                <a:lnTo>
                  <a:pt x="326834" y="191960"/>
                </a:lnTo>
                <a:lnTo>
                  <a:pt x="325564" y="190665"/>
                </a:lnTo>
                <a:lnTo>
                  <a:pt x="274535" y="169913"/>
                </a:lnTo>
                <a:lnTo>
                  <a:pt x="274535" y="164820"/>
                </a:lnTo>
                <a:lnTo>
                  <a:pt x="274535" y="97116"/>
                </a:lnTo>
                <a:lnTo>
                  <a:pt x="274535" y="84543"/>
                </a:lnTo>
                <a:lnTo>
                  <a:pt x="261988" y="84543"/>
                </a:lnTo>
                <a:lnTo>
                  <a:pt x="261988" y="97116"/>
                </a:lnTo>
                <a:lnTo>
                  <a:pt x="261988" y="164820"/>
                </a:lnTo>
                <a:lnTo>
                  <a:pt x="203657" y="141109"/>
                </a:lnTo>
                <a:lnTo>
                  <a:pt x="164884" y="125349"/>
                </a:lnTo>
                <a:lnTo>
                  <a:pt x="163182" y="125349"/>
                </a:lnTo>
                <a:lnTo>
                  <a:pt x="66078" y="164820"/>
                </a:lnTo>
                <a:lnTo>
                  <a:pt x="66078" y="97116"/>
                </a:lnTo>
                <a:lnTo>
                  <a:pt x="261988" y="97116"/>
                </a:lnTo>
                <a:lnTo>
                  <a:pt x="261988" y="84543"/>
                </a:lnTo>
                <a:lnTo>
                  <a:pt x="231470" y="84543"/>
                </a:lnTo>
                <a:lnTo>
                  <a:pt x="231470" y="58305"/>
                </a:lnTo>
                <a:lnTo>
                  <a:pt x="231470" y="45732"/>
                </a:lnTo>
                <a:lnTo>
                  <a:pt x="218935" y="45732"/>
                </a:lnTo>
                <a:lnTo>
                  <a:pt x="218935" y="58305"/>
                </a:lnTo>
                <a:lnTo>
                  <a:pt x="218935" y="84543"/>
                </a:lnTo>
                <a:lnTo>
                  <a:pt x="109143" y="84543"/>
                </a:lnTo>
                <a:lnTo>
                  <a:pt x="109143" y="58305"/>
                </a:lnTo>
                <a:lnTo>
                  <a:pt x="218935" y="58305"/>
                </a:lnTo>
                <a:lnTo>
                  <a:pt x="218935" y="45732"/>
                </a:lnTo>
                <a:lnTo>
                  <a:pt x="169951" y="45732"/>
                </a:lnTo>
                <a:lnTo>
                  <a:pt x="169951" y="12573"/>
                </a:lnTo>
                <a:lnTo>
                  <a:pt x="200367" y="12573"/>
                </a:lnTo>
                <a:lnTo>
                  <a:pt x="193141" y="23787"/>
                </a:lnTo>
                <a:lnTo>
                  <a:pt x="193052" y="26250"/>
                </a:lnTo>
                <a:lnTo>
                  <a:pt x="195237" y="30289"/>
                </a:lnTo>
                <a:lnTo>
                  <a:pt x="197358" y="31559"/>
                </a:lnTo>
                <a:lnTo>
                  <a:pt x="246913" y="31559"/>
                </a:lnTo>
                <a:lnTo>
                  <a:pt x="246913" y="18986"/>
                </a:lnTo>
                <a:lnTo>
                  <a:pt x="211150" y="18986"/>
                </a:lnTo>
                <a:lnTo>
                  <a:pt x="215277" y="12573"/>
                </a:lnTo>
                <a:lnTo>
                  <a:pt x="218376" y="7759"/>
                </a:lnTo>
                <a:lnTo>
                  <a:pt x="218465" y="5295"/>
                </a:lnTo>
                <a:lnTo>
                  <a:pt x="216268" y="1257"/>
                </a:lnTo>
                <a:lnTo>
                  <a:pt x="214160" y="0"/>
                </a:lnTo>
                <a:lnTo>
                  <a:pt x="157416" y="0"/>
                </a:lnTo>
                <a:lnTo>
                  <a:pt x="157416" y="45732"/>
                </a:lnTo>
                <a:lnTo>
                  <a:pt x="96608" y="45732"/>
                </a:lnTo>
                <a:lnTo>
                  <a:pt x="96608" y="84543"/>
                </a:lnTo>
                <a:lnTo>
                  <a:pt x="53543" y="84543"/>
                </a:lnTo>
                <a:lnTo>
                  <a:pt x="53543" y="169913"/>
                </a:lnTo>
                <a:lnTo>
                  <a:pt x="2501" y="190665"/>
                </a:lnTo>
                <a:lnTo>
                  <a:pt x="1244" y="191960"/>
                </a:lnTo>
                <a:lnTo>
                  <a:pt x="0" y="195186"/>
                </a:lnTo>
                <a:lnTo>
                  <a:pt x="63" y="196989"/>
                </a:lnTo>
                <a:lnTo>
                  <a:pt x="69202" y="341045"/>
                </a:lnTo>
                <a:lnTo>
                  <a:pt x="80505" y="335584"/>
                </a:lnTo>
                <a:lnTo>
                  <a:pt x="15011" y="199148"/>
                </a:lnTo>
                <a:lnTo>
                  <a:pt x="99441" y="164820"/>
                </a:lnTo>
                <a:lnTo>
                  <a:pt x="157772" y="141109"/>
                </a:lnTo>
                <a:lnTo>
                  <a:pt x="157772" y="333629"/>
                </a:lnTo>
                <a:lnTo>
                  <a:pt x="170294" y="333629"/>
                </a:lnTo>
                <a:lnTo>
                  <a:pt x="170294" y="141109"/>
                </a:lnTo>
                <a:lnTo>
                  <a:pt x="313067" y="199148"/>
                </a:lnTo>
                <a:lnTo>
                  <a:pt x="247561" y="335584"/>
                </a:lnTo>
                <a:lnTo>
                  <a:pt x="258864" y="341045"/>
                </a:lnTo>
                <a:lnTo>
                  <a:pt x="328015" y="196989"/>
                </a:lnTo>
                <a:lnTo>
                  <a:pt x="328091" y="195186"/>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16;p45">
            <a:extLst>
              <a:ext uri="{FF2B5EF4-FFF2-40B4-BE49-F238E27FC236}">
                <a16:creationId xmlns:a16="http://schemas.microsoft.com/office/drawing/2014/main" id="{2762EF6A-B96C-40EF-B4A1-BFD814639B51}"/>
              </a:ext>
            </a:extLst>
          </p:cNvPr>
          <p:cNvSpPr/>
          <p:nvPr/>
        </p:nvSpPr>
        <p:spPr>
          <a:xfrm>
            <a:off x="8339425" y="4421199"/>
            <a:ext cx="913129" cy="914400"/>
          </a:xfrm>
          <a:custGeom>
            <a:avLst/>
            <a:gdLst/>
            <a:ahLst/>
            <a:cxnLst/>
            <a:rect l="l" t="t" r="r" b="b"/>
            <a:pathLst>
              <a:path w="913129"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17;p45">
            <a:extLst>
              <a:ext uri="{FF2B5EF4-FFF2-40B4-BE49-F238E27FC236}">
                <a16:creationId xmlns:a16="http://schemas.microsoft.com/office/drawing/2014/main" id="{01F008F6-8538-4E5A-85A0-59A8602C0CCB}"/>
              </a:ext>
            </a:extLst>
          </p:cNvPr>
          <p:cNvSpPr/>
          <p:nvPr/>
        </p:nvSpPr>
        <p:spPr>
          <a:xfrm>
            <a:off x="8644538" y="4661182"/>
            <a:ext cx="302895" cy="415289"/>
          </a:xfrm>
          <a:custGeom>
            <a:avLst/>
            <a:gdLst/>
            <a:ahLst/>
            <a:cxnLst/>
            <a:rect l="l" t="t" r="r" b="b"/>
            <a:pathLst>
              <a:path w="302895" h="415289" extrusionOk="0">
                <a:moveTo>
                  <a:pt x="302818" y="38900"/>
                </a:moveTo>
                <a:lnTo>
                  <a:pt x="0" y="38900"/>
                </a:lnTo>
                <a:lnTo>
                  <a:pt x="0" y="414832"/>
                </a:lnTo>
                <a:lnTo>
                  <a:pt x="302818" y="414832"/>
                </a:lnTo>
                <a:lnTo>
                  <a:pt x="302818" y="400697"/>
                </a:lnTo>
                <a:lnTo>
                  <a:pt x="14122" y="400697"/>
                </a:lnTo>
                <a:lnTo>
                  <a:pt x="14122" y="53035"/>
                </a:lnTo>
                <a:lnTo>
                  <a:pt x="302818" y="53035"/>
                </a:lnTo>
                <a:lnTo>
                  <a:pt x="302818" y="38900"/>
                </a:lnTo>
                <a:close/>
              </a:path>
              <a:path w="302895" h="415289" extrusionOk="0">
                <a:moveTo>
                  <a:pt x="302818" y="53035"/>
                </a:moveTo>
                <a:lnTo>
                  <a:pt x="288696" y="53035"/>
                </a:lnTo>
                <a:lnTo>
                  <a:pt x="288696" y="400697"/>
                </a:lnTo>
                <a:lnTo>
                  <a:pt x="302818" y="400697"/>
                </a:lnTo>
                <a:lnTo>
                  <a:pt x="302818" y="53035"/>
                </a:lnTo>
                <a:close/>
              </a:path>
              <a:path w="302895" h="415289" extrusionOk="0">
                <a:moveTo>
                  <a:pt x="219519" y="53035"/>
                </a:moveTo>
                <a:lnTo>
                  <a:pt x="83299" y="53035"/>
                </a:lnTo>
                <a:lnTo>
                  <a:pt x="83299" y="64731"/>
                </a:lnTo>
                <a:lnTo>
                  <a:pt x="219519" y="64731"/>
                </a:lnTo>
                <a:lnTo>
                  <a:pt x="219519" y="53035"/>
                </a:lnTo>
                <a:close/>
              </a:path>
              <a:path w="302895" h="415289" extrusionOk="0">
                <a:moveTo>
                  <a:pt x="151396" y="0"/>
                </a:moveTo>
                <a:lnTo>
                  <a:pt x="141442" y="2014"/>
                </a:lnTo>
                <a:lnTo>
                  <a:pt x="133311" y="7508"/>
                </a:lnTo>
                <a:lnTo>
                  <a:pt x="127829" y="15655"/>
                </a:lnTo>
                <a:lnTo>
                  <a:pt x="125818" y="25628"/>
                </a:lnTo>
                <a:lnTo>
                  <a:pt x="83299" y="25628"/>
                </a:lnTo>
                <a:lnTo>
                  <a:pt x="83299" y="38900"/>
                </a:lnTo>
                <a:lnTo>
                  <a:pt x="219519" y="38900"/>
                </a:lnTo>
                <a:lnTo>
                  <a:pt x="219519" y="31265"/>
                </a:lnTo>
                <a:lnTo>
                  <a:pt x="150842" y="31265"/>
                </a:lnTo>
                <a:lnTo>
                  <a:pt x="144967" y="28609"/>
                </a:lnTo>
                <a:lnTo>
                  <a:pt x="142316" y="22730"/>
                </a:lnTo>
                <a:lnTo>
                  <a:pt x="144741" y="15481"/>
                </a:lnTo>
                <a:lnTo>
                  <a:pt x="151981" y="13055"/>
                </a:lnTo>
                <a:lnTo>
                  <a:pt x="173238" y="13055"/>
                </a:lnTo>
                <a:lnTo>
                  <a:pt x="169503" y="7508"/>
                </a:lnTo>
                <a:lnTo>
                  <a:pt x="161365" y="2014"/>
                </a:lnTo>
                <a:lnTo>
                  <a:pt x="151396" y="0"/>
                </a:lnTo>
                <a:close/>
              </a:path>
              <a:path w="302895" h="415289" extrusionOk="0">
                <a:moveTo>
                  <a:pt x="173238" y="13055"/>
                </a:moveTo>
                <a:lnTo>
                  <a:pt x="151981" y="13055"/>
                </a:lnTo>
                <a:lnTo>
                  <a:pt x="157854" y="15708"/>
                </a:lnTo>
                <a:lnTo>
                  <a:pt x="160508" y="21587"/>
                </a:lnTo>
                <a:lnTo>
                  <a:pt x="158089" y="28841"/>
                </a:lnTo>
                <a:lnTo>
                  <a:pt x="150842" y="31265"/>
                </a:lnTo>
                <a:lnTo>
                  <a:pt x="219519" y="31265"/>
                </a:lnTo>
                <a:lnTo>
                  <a:pt x="219519" y="25628"/>
                </a:lnTo>
                <a:lnTo>
                  <a:pt x="176999" y="25628"/>
                </a:lnTo>
                <a:lnTo>
                  <a:pt x="174988" y="15655"/>
                </a:lnTo>
                <a:lnTo>
                  <a:pt x="173238" y="13055"/>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5" name="Google Shape;218;p45">
            <a:extLst>
              <a:ext uri="{FF2B5EF4-FFF2-40B4-BE49-F238E27FC236}">
                <a16:creationId xmlns:a16="http://schemas.microsoft.com/office/drawing/2014/main" id="{1F6D4400-71C5-405B-97A1-86D074EABE96}"/>
              </a:ext>
            </a:extLst>
          </p:cNvPr>
          <p:cNvPicPr preferRelativeResize="0"/>
          <p:nvPr/>
        </p:nvPicPr>
        <p:blipFill rotWithShape="1">
          <a:blip r:embed="rId9">
            <a:alphaModFix/>
          </a:blip>
          <a:srcRect/>
          <a:stretch/>
        </p:blipFill>
        <p:spPr>
          <a:xfrm>
            <a:off x="8693046" y="4755363"/>
            <a:ext cx="208165" cy="264473"/>
          </a:xfrm>
          <a:prstGeom prst="rect">
            <a:avLst/>
          </a:prstGeom>
          <a:noFill/>
          <a:ln>
            <a:noFill/>
          </a:ln>
        </p:spPr>
      </p:pic>
      <p:sp>
        <p:nvSpPr>
          <p:cNvPr id="66" name="Google Shape;219;p45">
            <a:extLst>
              <a:ext uri="{FF2B5EF4-FFF2-40B4-BE49-F238E27FC236}">
                <a16:creationId xmlns:a16="http://schemas.microsoft.com/office/drawing/2014/main" id="{E616AF06-6C89-4B27-B9B2-340BD273E4CC}"/>
              </a:ext>
            </a:extLst>
          </p:cNvPr>
          <p:cNvSpPr/>
          <p:nvPr/>
        </p:nvSpPr>
        <p:spPr>
          <a:xfrm>
            <a:off x="4745873" y="4421199"/>
            <a:ext cx="913129" cy="914400"/>
          </a:xfrm>
          <a:custGeom>
            <a:avLst/>
            <a:gdLst/>
            <a:ahLst/>
            <a:cxnLst/>
            <a:rect l="l" t="t" r="r" b="b"/>
            <a:pathLst>
              <a:path w="913129"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220;p45">
            <a:extLst>
              <a:ext uri="{FF2B5EF4-FFF2-40B4-BE49-F238E27FC236}">
                <a16:creationId xmlns:a16="http://schemas.microsoft.com/office/drawing/2014/main" id="{258A4108-A556-4CD1-A19D-ACBC4B69025C}"/>
              </a:ext>
            </a:extLst>
          </p:cNvPr>
          <p:cNvSpPr/>
          <p:nvPr/>
        </p:nvSpPr>
        <p:spPr>
          <a:xfrm>
            <a:off x="5130548" y="4696061"/>
            <a:ext cx="26035" cy="54610"/>
          </a:xfrm>
          <a:custGeom>
            <a:avLst/>
            <a:gdLst/>
            <a:ahLst/>
            <a:cxnLst/>
            <a:rect l="l" t="t" r="r" b="b"/>
            <a:pathLst>
              <a:path w="26035" h="54610" extrusionOk="0">
                <a:moveTo>
                  <a:pt x="8102" y="0"/>
                </a:moveTo>
                <a:lnTo>
                  <a:pt x="1879" y="1371"/>
                </a:lnTo>
                <a:lnTo>
                  <a:pt x="0" y="4102"/>
                </a:lnTo>
                <a:lnTo>
                  <a:pt x="13931" y="50292"/>
                </a:lnTo>
                <a:lnTo>
                  <a:pt x="14604" y="52552"/>
                </a:lnTo>
                <a:lnTo>
                  <a:pt x="16967" y="54038"/>
                </a:lnTo>
                <a:lnTo>
                  <a:pt x="20535" y="53987"/>
                </a:lnTo>
                <a:lnTo>
                  <a:pt x="24155" y="53187"/>
                </a:lnTo>
                <a:lnTo>
                  <a:pt x="26034" y="50444"/>
                </a:lnTo>
                <a:lnTo>
                  <a:pt x="11290" y="1587"/>
                </a:lnTo>
                <a:lnTo>
                  <a:pt x="8102" y="0"/>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8" name="Google Shape;221;p45">
            <a:extLst>
              <a:ext uri="{FF2B5EF4-FFF2-40B4-BE49-F238E27FC236}">
                <a16:creationId xmlns:a16="http://schemas.microsoft.com/office/drawing/2014/main" id="{C68A2693-491C-425B-9F70-221D2F529985}"/>
              </a:ext>
            </a:extLst>
          </p:cNvPr>
          <p:cNvPicPr preferRelativeResize="0"/>
          <p:nvPr/>
        </p:nvPicPr>
        <p:blipFill rotWithShape="1">
          <a:blip r:embed="rId10">
            <a:alphaModFix/>
          </a:blip>
          <a:srcRect/>
          <a:stretch/>
        </p:blipFill>
        <p:spPr>
          <a:xfrm>
            <a:off x="5190912" y="4696522"/>
            <a:ext cx="90796" cy="74514"/>
          </a:xfrm>
          <a:prstGeom prst="rect">
            <a:avLst/>
          </a:prstGeom>
          <a:noFill/>
          <a:ln>
            <a:noFill/>
          </a:ln>
        </p:spPr>
      </p:pic>
      <p:sp>
        <p:nvSpPr>
          <p:cNvPr id="69" name="Google Shape;222;p45">
            <a:extLst>
              <a:ext uri="{FF2B5EF4-FFF2-40B4-BE49-F238E27FC236}">
                <a16:creationId xmlns:a16="http://schemas.microsoft.com/office/drawing/2014/main" id="{374862CB-673B-4C0A-A972-112E4DC02397}"/>
              </a:ext>
            </a:extLst>
          </p:cNvPr>
          <p:cNvSpPr/>
          <p:nvPr/>
        </p:nvSpPr>
        <p:spPr>
          <a:xfrm>
            <a:off x="4997894" y="4727658"/>
            <a:ext cx="410210" cy="313054"/>
          </a:xfrm>
          <a:custGeom>
            <a:avLst/>
            <a:gdLst/>
            <a:ahLst/>
            <a:cxnLst/>
            <a:rect l="l" t="t" r="r" b="b"/>
            <a:pathLst>
              <a:path w="410210" h="313054" extrusionOk="0">
                <a:moveTo>
                  <a:pt x="117538" y="35991"/>
                </a:moveTo>
                <a:lnTo>
                  <a:pt x="76365" y="12"/>
                </a:lnTo>
                <a:lnTo>
                  <a:pt x="72707" y="0"/>
                </a:lnTo>
                <a:lnTo>
                  <a:pt x="68122" y="3886"/>
                </a:lnTo>
                <a:lnTo>
                  <a:pt x="68084" y="7073"/>
                </a:lnTo>
                <a:lnTo>
                  <a:pt x="106959" y="41059"/>
                </a:lnTo>
                <a:lnTo>
                  <a:pt x="108102" y="42062"/>
                </a:lnTo>
                <a:lnTo>
                  <a:pt x="109588" y="42557"/>
                </a:lnTo>
                <a:lnTo>
                  <a:pt x="112598" y="42557"/>
                </a:lnTo>
                <a:lnTo>
                  <a:pt x="114084" y="42075"/>
                </a:lnTo>
                <a:lnTo>
                  <a:pt x="117487" y="39166"/>
                </a:lnTo>
                <a:lnTo>
                  <a:pt x="117538" y="35991"/>
                </a:lnTo>
                <a:close/>
              </a:path>
              <a:path w="410210" h="313054" extrusionOk="0">
                <a:moveTo>
                  <a:pt x="409676" y="189776"/>
                </a:moveTo>
                <a:lnTo>
                  <a:pt x="408825" y="187236"/>
                </a:lnTo>
                <a:lnTo>
                  <a:pt x="396430" y="149440"/>
                </a:lnTo>
                <a:lnTo>
                  <a:pt x="396430" y="185966"/>
                </a:lnTo>
                <a:lnTo>
                  <a:pt x="352640" y="196126"/>
                </a:lnTo>
                <a:lnTo>
                  <a:pt x="338429" y="152615"/>
                </a:lnTo>
                <a:lnTo>
                  <a:pt x="338429" y="191046"/>
                </a:lnTo>
                <a:lnTo>
                  <a:pt x="329095" y="192316"/>
                </a:lnTo>
                <a:lnTo>
                  <a:pt x="318173" y="196126"/>
                </a:lnTo>
                <a:lnTo>
                  <a:pt x="307581" y="202476"/>
                </a:lnTo>
                <a:lnTo>
                  <a:pt x="306997" y="203098"/>
                </a:lnTo>
                <a:lnTo>
                  <a:pt x="306997" y="238036"/>
                </a:lnTo>
                <a:lnTo>
                  <a:pt x="299770" y="243116"/>
                </a:lnTo>
                <a:lnTo>
                  <a:pt x="297789" y="244386"/>
                </a:lnTo>
                <a:lnTo>
                  <a:pt x="289864" y="244386"/>
                </a:lnTo>
                <a:lnTo>
                  <a:pt x="285978" y="243116"/>
                </a:lnTo>
                <a:lnTo>
                  <a:pt x="283565" y="240576"/>
                </a:lnTo>
                <a:lnTo>
                  <a:pt x="275120" y="232956"/>
                </a:lnTo>
                <a:lnTo>
                  <a:pt x="274485" y="232283"/>
                </a:lnTo>
                <a:lnTo>
                  <a:pt x="274485" y="259626"/>
                </a:lnTo>
                <a:lnTo>
                  <a:pt x="266344" y="265976"/>
                </a:lnTo>
                <a:lnTo>
                  <a:pt x="264261" y="267246"/>
                </a:lnTo>
                <a:lnTo>
                  <a:pt x="262013" y="268516"/>
                </a:lnTo>
                <a:lnTo>
                  <a:pt x="254736" y="268516"/>
                </a:lnTo>
                <a:lnTo>
                  <a:pt x="250101" y="265976"/>
                </a:lnTo>
                <a:lnTo>
                  <a:pt x="248094" y="263436"/>
                </a:lnTo>
                <a:lnTo>
                  <a:pt x="240957" y="257302"/>
                </a:lnTo>
                <a:lnTo>
                  <a:pt x="240957" y="282486"/>
                </a:lnTo>
                <a:lnTo>
                  <a:pt x="232791" y="287566"/>
                </a:lnTo>
                <a:lnTo>
                  <a:pt x="227012" y="291376"/>
                </a:lnTo>
                <a:lnTo>
                  <a:pt x="221957" y="291376"/>
                </a:lnTo>
                <a:lnTo>
                  <a:pt x="215658" y="286296"/>
                </a:lnTo>
                <a:lnTo>
                  <a:pt x="207568" y="278676"/>
                </a:lnTo>
                <a:lnTo>
                  <a:pt x="205422" y="276440"/>
                </a:lnTo>
                <a:lnTo>
                  <a:pt x="205422" y="296456"/>
                </a:lnTo>
                <a:lnTo>
                  <a:pt x="205270" y="300266"/>
                </a:lnTo>
                <a:lnTo>
                  <a:pt x="201244" y="302806"/>
                </a:lnTo>
                <a:lnTo>
                  <a:pt x="199758" y="302806"/>
                </a:lnTo>
                <a:lnTo>
                  <a:pt x="198424" y="304076"/>
                </a:lnTo>
                <a:lnTo>
                  <a:pt x="194208" y="304076"/>
                </a:lnTo>
                <a:lnTo>
                  <a:pt x="191477" y="301536"/>
                </a:lnTo>
                <a:lnTo>
                  <a:pt x="180568" y="291376"/>
                </a:lnTo>
                <a:lnTo>
                  <a:pt x="179539" y="286296"/>
                </a:lnTo>
                <a:lnTo>
                  <a:pt x="179933" y="282486"/>
                </a:lnTo>
                <a:lnTo>
                  <a:pt x="180454" y="281216"/>
                </a:lnTo>
                <a:lnTo>
                  <a:pt x="184721" y="278676"/>
                </a:lnTo>
                <a:lnTo>
                  <a:pt x="190106" y="278676"/>
                </a:lnTo>
                <a:lnTo>
                  <a:pt x="192874" y="281216"/>
                </a:lnTo>
                <a:lnTo>
                  <a:pt x="196811" y="283756"/>
                </a:lnTo>
                <a:lnTo>
                  <a:pt x="205422" y="296456"/>
                </a:lnTo>
                <a:lnTo>
                  <a:pt x="205422" y="276440"/>
                </a:lnTo>
                <a:lnTo>
                  <a:pt x="202692" y="273596"/>
                </a:lnTo>
                <a:lnTo>
                  <a:pt x="200329" y="268516"/>
                </a:lnTo>
                <a:lnTo>
                  <a:pt x="199732" y="264706"/>
                </a:lnTo>
                <a:lnTo>
                  <a:pt x="199771" y="262166"/>
                </a:lnTo>
                <a:lnTo>
                  <a:pt x="201333" y="259626"/>
                </a:lnTo>
                <a:lnTo>
                  <a:pt x="206489" y="255816"/>
                </a:lnTo>
                <a:lnTo>
                  <a:pt x="214972" y="255816"/>
                </a:lnTo>
                <a:lnTo>
                  <a:pt x="218986" y="258356"/>
                </a:lnTo>
                <a:lnTo>
                  <a:pt x="224548" y="262166"/>
                </a:lnTo>
                <a:lnTo>
                  <a:pt x="234124" y="273596"/>
                </a:lnTo>
                <a:lnTo>
                  <a:pt x="240957" y="282486"/>
                </a:lnTo>
                <a:lnTo>
                  <a:pt x="240957" y="257302"/>
                </a:lnTo>
                <a:lnTo>
                  <a:pt x="239242" y="255816"/>
                </a:lnTo>
                <a:lnTo>
                  <a:pt x="237769" y="254546"/>
                </a:lnTo>
                <a:lnTo>
                  <a:pt x="231927" y="248196"/>
                </a:lnTo>
                <a:lnTo>
                  <a:pt x="229362" y="241846"/>
                </a:lnTo>
                <a:lnTo>
                  <a:pt x="228917" y="239306"/>
                </a:lnTo>
                <a:lnTo>
                  <a:pt x="229108" y="235496"/>
                </a:lnTo>
                <a:lnTo>
                  <a:pt x="230746" y="234226"/>
                </a:lnTo>
                <a:lnTo>
                  <a:pt x="235966" y="230416"/>
                </a:lnTo>
                <a:lnTo>
                  <a:pt x="246253" y="230416"/>
                </a:lnTo>
                <a:lnTo>
                  <a:pt x="251802" y="234226"/>
                </a:lnTo>
                <a:lnTo>
                  <a:pt x="257898" y="238036"/>
                </a:lnTo>
                <a:lnTo>
                  <a:pt x="269405" y="252006"/>
                </a:lnTo>
                <a:lnTo>
                  <a:pt x="274485" y="259626"/>
                </a:lnTo>
                <a:lnTo>
                  <a:pt x="274485" y="232283"/>
                </a:lnTo>
                <a:lnTo>
                  <a:pt x="272732" y="230416"/>
                </a:lnTo>
                <a:lnTo>
                  <a:pt x="270344" y="227876"/>
                </a:lnTo>
                <a:lnTo>
                  <a:pt x="269290" y="225336"/>
                </a:lnTo>
                <a:lnTo>
                  <a:pt x="268249" y="222796"/>
                </a:lnTo>
                <a:lnTo>
                  <a:pt x="267881" y="220256"/>
                </a:lnTo>
                <a:lnTo>
                  <a:pt x="268046" y="217716"/>
                </a:lnTo>
                <a:lnTo>
                  <a:pt x="269494" y="215176"/>
                </a:lnTo>
                <a:lnTo>
                  <a:pt x="274485" y="212636"/>
                </a:lnTo>
                <a:lnTo>
                  <a:pt x="276618" y="211366"/>
                </a:lnTo>
                <a:lnTo>
                  <a:pt x="283070" y="211366"/>
                </a:lnTo>
                <a:lnTo>
                  <a:pt x="286778" y="215176"/>
                </a:lnTo>
                <a:lnTo>
                  <a:pt x="291973" y="217716"/>
                </a:lnTo>
                <a:lnTo>
                  <a:pt x="302425" y="230416"/>
                </a:lnTo>
                <a:lnTo>
                  <a:pt x="306997" y="238036"/>
                </a:lnTo>
                <a:lnTo>
                  <a:pt x="306997" y="203098"/>
                </a:lnTo>
                <a:lnTo>
                  <a:pt x="299224" y="211366"/>
                </a:lnTo>
                <a:lnTo>
                  <a:pt x="296430" y="208826"/>
                </a:lnTo>
                <a:lnTo>
                  <a:pt x="294449" y="207556"/>
                </a:lnTo>
                <a:lnTo>
                  <a:pt x="293814" y="207556"/>
                </a:lnTo>
                <a:lnTo>
                  <a:pt x="292544" y="206286"/>
                </a:lnTo>
                <a:lnTo>
                  <a:pt x="286854" y="202476"/>
                </a:lnTo>
                <a:lnTo>
                  <a:pt x="274256" y="202476"/>
                </a:lnTo>
                <a:lnTo>
                  <a:pt x="269836" y="203746"/>
                </a:lnTo>
                <a:lnTo>
                  <a:pt x="260121" y="208826"/>
                </a:lnTo>
                <a:lnTo>
                  <a:pt x="256984" y="213906"/>
                </a:lnTo>
                <a:lnTo>
                  <a:pt x="256476" y="221526"/>
                </a:lnTo>
                <a:lnTo>
                  <a:pt x="256781" y="224066"/>
                </a:lnTo>
                <a:lnTo>
                  <a:pt x="257467" y="225336"/>
                </a:lnTo>
                <a:lnTo>
                  <a:pt x="254393" y="224066"/>
                </a:lnTo>
                <a:lnTo>
                  <a:pt x="248170" y="220256"/>
                </a:lnTo>
                <a:lnTo>
                  <a:pt x="235686" y="220256"/>
                </a:lnTo>
                <a:lnTo>
                  <a:pt x="231355" y="221526"/>
                </a:lnTo>
                <a:lnTo>
                  <a:pt x="221399" y="227876"/>
                </a:lnTo>
                <a:lnTo>
                  <a:pt x="218046" y="232956"/>
                </a:lnTo>
                <a:lnTo>
                  <a:pt x="217436" y="240576"/>
                </a:lnTo>
                <a:lnTo>
                  <a:pt x="218338" y="244386"/>
                </a:lnTo>
                <a:lnTo>
                  <a:pt x="219760" y="248196"/>
                </a:lnTo>
                <a:lnTo>
                  <a:pt x="217220" y="246926"/>
                </a:lnTo>
                <a:lnTo>
                  <a:pt x="214185" y="245656"/>
                </a:lnTo>
                <a:lnTo>
                  <a:pt x="205752" y="245656"/>
                </a:lnTo>
                <a:lnTo>
                  <a:pt x="201193" y="246926"/>
                </a:lnTo>
                <a:lnTo>
                  <a:pt x="191452" y="254546"/>
                </a:lnTo>
                <a:lnTo>
                  <a:pt x="188544" y="259626"/>
                </a:lnTo>
                <a:lnTo>
                  <a:pt x="188429" y="265976"/>
                </a:lnTo>
                <a:lnTo>
                  <a:pt x="188849" y="267246"/>
                </a:lnTo>
                <a:lnTo>
                  <a:pt x="189141" y="268516"/>
                </a:lnTo>
                <a:lnTo>
                  <a:pt x="183603" y="268516"/>
                </a:lnTo>
                <a:lnTo>
                  <a:pt x="180162" y="269786"/>
                </a:lnTo>
                <a:lnTo>
                  <a:pt x="172021" y="274866"/>
                </a:lnTo>
                <a:lnTo>
                  <a:pt x="169138" y="278676"/>
                </a:lnTo>
                <a:lnTo>
                  <a:pt x="168224" y="286296"/>
                </a:lnTo>
                <a:lnTo>
                  <a:pt x="169062" y="290106"/>
                </a:lnTo>
                <a:lnTo>
                  <a:pt x="170789" y="292646"/>
                </a:lnTo>
                <a:lnTo>
                  <a:pt x="170192" y="293916"/>
                </a:lnTo>
                <a:lnTo>
                  <a:pt x="169468" y="293916"/>
                </a:lnTo>
                <a:lnTo>
                  <a:pt x="167106" y="296456"/>
                </a:lnTo>
                <a:lnTo>
                  <a:pt x="160743" y="302806"/>
                </a:lnTo>
                <a:lnTo>
                  <a:pt x="151358" y="302806"/>
                </a:lnTo>
                <a:lnTo>
                  <a:pt x="148158" y="300266"/>
                </a:lnTo>
                <a:lnTo>
                  <a:pt x="145046" y="296456"/>
                </a:lnTo>
                <a:lnTo>
                  <a:pt x="144640" y="292646"/>
                </a:lnTo>
                <a:lnTo>
                  <a:pt x="144233" y="288836"/>
                </a:lnTo>
                <a:lnTo>
                  <a:pt x="173824" y="263436"/>
                </a:lnTo>
                <a:lnTo>
                  <a:pt x="177838" y="260896"/>
                </a:lnTo>
                <a:lnTo>
                  <a:pt x="181952" y="257086"/>
                </a:lnTo>
                <a:lnTo>
                  <a:pt x="182308" y="254546"/>
                </a:lnTo>
                <a:lnTo>
                  <a:pt x="178346" y="250736"/>
                </a:lnTo>
                <a:lnTo>
                  <a:pt x="174790" y="249466"/>
                </a:lnTo>
                <a:lnTo>
                  <a:pt x="170726" y="253276"/>
                </a:lnTo>
                <a:lnTo>
                  <a:pt x="166814" y="255816"/>
                </a:lnTo>
                <a:lnTo>
                  <a:pt x="159245" y="260896"/>
                </a:lnTo>
                <a:lnTo>
                  <a:pt x="151422" y="265976"/>
                </a:lnTo>
                <a:lnTo>
                  <a:pt x="144056" y="272326"/>
                </a:lnTo>
                <a:lnTo>
                  <a:pt x="137769" y="278676"/>
                </a:lnTo>
                <a:lnTo>
                  <a:pt x="137579" y="278676"/>
                </a:lnTo>
                <a:lnTo>
                  <a:pt x="132448" y="283756"/>
                </a:lnTo>
                <a:lnTo>
                  <a:pt x="125234" y="283756"/>
                </a:lnTo>
                <a:lnTo>
                  <a:pt x="115265" y="281216"/>
                </a:lnTo>
                <a:lnTo>
                  <a:pt x="109537" y="277406"/>
                </a:lnTo>
                <a:lnTo>
                  <a:pt x="109537" y="273596"/>
                </a:lnTo>
                <a:lnTo>
                  <a:pt x="109537" y="271056"/>
                </a:lnTo>
                <a:lnTo>
                  <a:pt x="112090" y="267246"/>
                </a:lnTo>
                <a:lnTo>
                  <a:pt x="113792" y="264706"/>
                </a:lnTo>
                <a:lnTo>
                  <a:pt x="124421" y="254546"/>
                </a:lnTo>
                <a:lnTo>
                  <a:pt x="138760" y="243116"/>
                </a:lnTo>
                <a:lnTo>
                  <a:pt x="154139" y="232956"/>
                </a:lnTo>
                <a:lnTo>
                  <a:pt x="156629" y="230416"/>
                </a:lnTo>
                <a:lnTo>
                  <a:pt x="157137" y="227876"/>
                </a:lnTo>
                <a:lnTo>
                  <a:pt x="153390" y="222796"/>
                </a:lnTo>
                <a:lnTo>
                  <a:pt x="149860" y="222796"/>
                </a:lnTo>
                <a:lnTo>
                  <a:pt x="147358" y="224066"/>
                </a:lnTo>
                <a:lnTo>
                  <a:pt x="141147" y="229146"/>
                </a:lnTo>
                <a:lnTo>
                  <a:pt x="128257" y="238036"/>
                </a:lnTo>
                <a:lnTo>
                  <a:pt x="113588" y="249466"/>
                </a:lnTo>
                <a:lnTo>
                  <a:pt x="102044" y="262166"/>
                </a:lnTo>
                <a:lnTo>
                  <a:pt x="95288" y="267246"/>
                </a:lnTo>
                <a:lnTo>
                  <a:pt x="86766" y="264706"/>
                </a:lnTo>
                <a:lnTo>
                  <a:pt x="75984" y="255816"/>
                </a:lnTo>
                <a:lnTo>
                  <a:pt x="72517" y="249466"/>
                </a:lnTo>
                <a:lnTo>
                  <a:pt x="77025" y="244386"/>
                </a:lnTo>
                <a:lnTo>
                  <a:pt x="79908" y="241846"/>
                </a:lnTo>
                <a:lnTo>
                  <a:pt x="89992" y="232956"/>
                </a:lnTo>
                <a:lnTo>
                  <a:pt x="108000" y="220256"/>
                </a:lnTo>
                <a:lnTo>
                  <a:pt x="124066" y="210096"/>
                </a:lnTo>
                <a:lnTo>
                  <a:pt x="133680" y="203746"/>
                </a:lnTo>
                <a:lnTo>
                  <a:pt x="134162" y="199936"/>
                </a:lnTo>
                <a:lnTo>
                  <a:pt x="130378" y="196126"/>
                </a:lnTo>
                <a:lnTo>
                  <a:pt x="126860" y="194856"/>
                </a:lnTo>
                <a:lnTo>
                  <a:pt x="124371" y="197396"/>
                </a:lnTo>
                <a:lnTo>
                  <a:pt x="118643" y="201206"/>
                </a:lnTo>
                <a:lnTo>
                  <a:pt x="106260" y="208826"/>
                </a:lnTo>
                <a:lnTo>
                  <a:pt x="91020" y="220256"/>
                </a:lnTo>
                <a:lnTo>
                  <a:pt x="76682" y="230416"/>
                </a:lnTo>
                <a:lnTo>
                  <a:pt x="73977" y="232956"/>
                </a:lnTo>
                <a:lnTo>
                  <a:pt x="66344" y="238036"/>
                </a:lnTo>
                <a:lnTo>
                  <a:pt x="56616" y="241846"/>
                </a:lnTo>
                <a:lnTo>
                  <a:pt x="48425" y="238036"/>
                </a:lnTo>
                <a:lnTo>
                  <a:pt x="41338" y="230416"/>
                </a:lnTo>
                <a:lnTo>
                  <a:pt x="38074" y="224066"/>
                </a:lnTo>
                <a:lnTo>
                  <a:pt x="46240" y="215176"/>
                </a:lnTo>
                <a:lnTo>
                  <a:pt x="60388" y="205016"/>
                </a:lnTo>
                <a:lnTo>
                  <a:pt x="171869" y="125006"/>
                </a:lnTo>
                <a:lnTo>
                  <a:pt x="174777" y="123736"/>
                </a:lnTo>
                <a:lnTo>
                  <a:pt x="178193" y="122466"/>
                </a:lnTo>
                <a:lnTo>
                  <a:pt x="182156" y="122466"/>
                </a:lnTo>
                <a:lnTo>
                  <a:pt x="221424" y="140246"/>
                </a:lnTo>
                <a:lnTo>
                  <a:pt x="224243" y="142786"/>
                </a:lnTo>
                <a:lnTo>
                  <a:pt x="231254" y="146596"/>
                </a:lnTo>
                <a:lnTo>
                  <a:pt x="240474" y="150406"/>
                </a:lnTo>
                <a:lnTo>
                  <a:pt x="250875" y="152946"/>
                </a:lnTo>
                <a:lnTo>
                  <a:pt x="261442" y="154216"/>
                </a:lnTo>
                <a:lnTo>
                  <a:pt x="272554" y="154216"/>
                </a:lnTo>
                <a:lnTo>
                  <a:pt x="278257" y="149136"/>
                </a:lnTo>
                <a:lnTo>
                  <a:pt x="281101" y="145326"/>
                </a:lnTo>
                <a:lnTo>
                  <a:pt x="281330" y="144056"/>
                </a:lnTo>
                <a:lnTo>
                  <a:pt x="283464" y="132626"/>
                </a:lnTo>
                <a:lnTo>
                  <a:pt x="276504" y="116116"/>
                </a:lnTo>
                <a:lnTo>
                  <a:pt x="271551" y="109283"/>
                </a:lnTo>
                <a:lnTo>
                  <a:pt x="271551" y="140246"/>
                </a:lnTo>
                <a:lnTo>
                  <a:pt x="268681" y="144056"/>
                </a:lnTo>
                <a:lnTo>
                  <a:pt x="253250" y="144056"/>
                </a:lnTo>
                <a:lnTo>
                  <a:pt x="244792" y="141516"/>
                </a:lnTo>
                <a:lnTo>
                  <a:pt x="237058" y="137706"/>
                </a:lnTo>
                <a:lnTo>
                  <a:pt x="231051" y="133896"/>
                </a:lnTo>
                <a:lnTo>
                  <a:pt x="229831" y="133896"/>
                </a:lnTo>
                <a:lnTo>
                  <a:pt x="194843" y="114846"/>
                </a:lnTo>
                <a:lnTo>
                  <a:pt x="182156" y="112306"/>
                </a:lnTo>
                <a:lnTo>
                  <a:pt x="175666" y="112306"/>
                </a:lnTo>
                <a:lnTo>
                  <a:pt x="169824" y="113576"/>
                </a:lnTo>
                <a:lnTo>
                  <a:pt x="164769" y="117386"/>
                </a:lnTo>
                <a:lnTo>
                  <a:pt x="42189" y="205016"/>
                </a:lnTo>
                <a:lnTo>
                  <a:pt x="35026" y="201206"/>
                </a:lnTo>
                <a:lnTo>
                  <a:pt x="27000" y="197396"/>
                </a:lnTo>
                <a:lnTo>
                  <a:pt x="19227" y="193586"/>
                </a:lnTo>
                <a:lnTo>
                  <a:pt x="12827" y="191046"/>
                </a:lnTo>
                <a:lnTo>
                  <a:pt x="45580" y="84366"/>
                </a:lnTo>
                <a:lnTo>
                  <a:pt x="51320" y="85636"/>
                </a:lnTo>
                <a:lnTo>
                  <a:pt x="57658" y="86906"/>
                </a:lnTo>
                <a:lnTo>
                  <a:pt x="64820" y="86906"/>
                </a:lnTo>
                <a:lnTo>
                  <a:pt x="81419" y="85636"/>
                </a:lnTo>
                <a:lnTo>
                  <a:pt x="90157" y="84366"/>
                </a:lnTo>
                <a:lnTo>
                  <a:pt x="116878" y="80556"/>
                </a:lnTo>
                <a:lnTo>
                  <a:pt x="137820" y="76746"/>
                </a:lnTo>
                <a:lnTo>
                  <a:pt x="151777" y="74206"/>
                </a:lnTo>
                <a:lnTo>
                  <a:pt x="167868" y="71666"/>
                </a:lnTo>
                <a:lnTo>
                  <a:pt x="196786" y="69126"/>
                </a:lnTo>
                <a:lnTo>
                  <a:pt x="207772" y="69126"/>
                </a:lnTo>
                <a:lnTo>
                  <a:pt x="257492" y="107226"/>
                </a:lnTo>
                <a:lnTo>
                  <a:pt x="271551" y="140246"/>
                </a:lnTo>
                <a:lnTo>
                  <a:pt x="271551" y="109283"/>
                </a:lnTo>
                <a:lnTo>
                  <a:pt x="263639" y="98336"/>
                </a:lnTo>
                <a:lnTo>
                  <a:pt x="248272" y="81826"/>
                </a:lnTo>
                <a:lnTo>
                  <a:pt x="261162" y="84366"/>
                </a:lnTo>
                <a:lnTo>
                  <a:pt x="275463" y="85636"/>
                </a:lnTo>
                <a:lnTo>
                  <a:pt x="303949" y="85636"/>
                </a:lnTo>
                <a:lnTo>
                  <a:pt x="308635" y="99606"/>
                </a:lnTo>
                <a:lnTo>
                  <a:pt x="316230" y="123736"/>
                </a:lnTo>
                <a:lnTo>
                  <a:pt x="338429" y="191046"/>
                </a:lnTo>
                <a:lnTo>
                  <a:pt x="338429" y="152615"/>
                </a:lnTo>
                <a:lnTo>
                  <a:pt x="315315" y="81826"/>
                </a:lnTo>
                <a:lnTo>
                  <a:pt x="313245" y="75476"/>
                </a:lnTo>
                <a:lnTo>
                  <a:pt x="312000" y="71666"/>
                </a:lnTo>
                <a:lnTo>
                  <a:pt x="355790" y="61506"/>
                </a:lnTo>
                <a:lnTo>
                  <a:pt x="396430" y="185966"/>
                </a:lnTo>
                <a:lnTo>
                  <a:pt x="396430" y="149440"/>
                </a:lnTo>
                <a:lnTo>
                  <a:pt x="367601" y="61506"/>
                </a:lnTo>
                <a:lnTo>
                  <a:pt x="364274" y="51346"/>
                </a:lnTo>
                <a:lnTo>
                  <a:pt x="361162" y="50076"/>
                </a:lnTo>
                <a:lnTo>
                  <a:pt x="358152" y="51346"/>
                </a:lnTo>
                <a:lnTo>
                  <a:pt x="302056" y="64046"/>
                </a:lnTo>
                <a:lnTo>
                  <a:pt x="300837" y="65316"/>
                </a:lnTo>
                <a:lnTo>
                  <a:pt x="299377" y="67856"/>
                </a:lnTo>
                <a:lnTo>
                  <a:pt x="299186" y="69126"/>
                </a:lnTo>
                <a:lnTo>
                  <a:pt x="301409" y="75476"/>
                </a:lnTo>
                <a:lnTo>
                  <a:pt x="279793" y="75476"/>
                </a:lnTo>
                <a:lnTo>
                  <a:pt x="257759" y="74206"/>
                </a:lnTo>
                <a:lnTo>
                  <a:pt x="240284" y="70396"/>
                </a:lnTo>
                <a:lnTo>
                  <a:pt x="232410" y="69126"/>
                </a:lnTo>
                <a:lnTo>
                  <a:pt x="230720" y="67856"/>
                </a:lnTo>
                <a:lnTo>
                  <a:pt x="229120" y="66586"/>
                </a:lnTo>
                <a:lnTo>
                  <a:pt x="227736" y="66586"/>
                </a:lnTo>
                <a:lnTo>
                  <a:pt x="221551" y="62776"/>
                </a:lnTo>
                <a:lnTo>
                  <a:pt x="214376" y="61506"/>
                </a:lnTo>
                <a:lnTo>
                  <a:pt x="206133" y="60236"/>
                </a:lnTo>
                <a:lnTo>
                  <a:pt x="182181" y="60236"/>
                </a:lnTo>
                <a:lnTo>
                  <a:pt x="149910" y="65316"/>
                </a:lnTo>
                <a:lnTo>
                  <a:pt x="114998" y="71666"/>
                </a:lnTo>
                <a:lnTo>
                  <a:pt x="97523" y="74206"/>
                </a:lnTo>
                <a:lnTo>
                  <a:pt x="64820" y="76746"/>
                </a:lnTo>
                <a:lnTo>
                  <a:pt x="56337" y="76746"/>
                </a:lnTo>
                <a:lnTo>
                  <a:pt x="49237" y="75476"/>
                </a:lnTo>
                <a:lnTo>
                  <a:pt x="41668" y="74206"/>
                </a:lnTo>
                <a:lnTo>
                  <a:pt x="40081" y="74206"/>
                </a:lnTo>
                <a:lnTo>
                  <a:pt x="37426" y="75476"/>
                </a:lnTo>
                <a:lnTo>
                  <a:pt x="36461" y="76746"/>
                </a:lnTo>
                <a:lnTo>
                  <a:pt x="0" y="194856"/>
                </a:lnTo>
                <a:lnTo>
                  <a:pt x="1320" y="197396"/>
                </a:lnTo>
                <a:lnTo>
                  <a:pt x="3822" y="198666"/>
                </a:lnTo>
                <a:lnTo>
                  <a:pt x="10109" y="201206"/>
                </a:lnTo>
                <a:lnTo>
                  <a:pt x="18427" y="203746"/>
                </a:lnTo>
                <a:lnTo>
                  <a:pt x="27178" y="208826"/>
                </a:lnTo>
                <a:lnTo>
                  <a:pt x="34734" y="212636"/>
                </a:lnTo>
                <a:lnTo>
                  <a:pt x="31140" y="218986"/>
                </a:lnTo>
                <a:lnTo>
                  <a:pt x="29908" y="226606"/>
                </a:lnTo>
                <a:lnTo>
                  <a:pt x="51981" y="249466"/>
                </a:lnTo>
                <a:lnTo>
                  <a:pt x="63614" y="249466"/>
                </a:lnTo>
                <a:lnTo>
                  <a:pt x="63588" y="255816"/>
                </a:lnTo>
                <a:lnTo>
                  <a:pt x="67779" y="262166"/>
                </a:lnTo>
                <a:lnTo>
                  <a:pt x="79794" y="272326"/>
                </a:lnTo>
                <a:lnTo>
                  <a:pt x="86753" y="274866"/>
                </a:lnTo>
                <a:lnTo>
                  <a:pt x="97078" y="274866"/>
                </a:lnTo>
                <a:lnTo>
                  <a:pt x="98882" y="273596"/>
                </a:lnTo>
                <a:lnTo>
                  <a:pt x="100368" y="282486"/>
                </a:lnTo>
                <a:lnTo>
                  <a:pt x="106641" y="288836"/>
                </a:lnTo>
                <a:lnTo>
                  <a:pt x="119608" y="292646"/>
                </a:lnTo>
                <a:lnTo>
                  <a:pt x="123050" y="293916"/>
                </a:lnTo>
                <a:lnTo>
                  <a:pt x="128295" y="293916"/>
                </a:lnTo>
                <a:lnTo>
                  <a:pt x="130149" y="292646"/>
                </a:lnTo>
                <a:lnTo>
                  <a:pt x="131940" y="292646"/>
                </a:lnTo>
                <a:lnTo>
                  <a:pt x="131940" y="296456"/>
                </a:lnTo>
                <a:lnTo>
                  <a:pt x="133146" y="300266"/>
                </a:lnTo>
                <a:lnTo>
                  <a:pt x="142633" y="310426"/>
                </a:lnTo>
                <a:lnTo>
                  <a:pt x="149656" y="311696"/>
                </a:lnTo>
                <a:lnTo>
                  <a:pt x="165188" y="311696"/>
                </a:lnTo>
                <a:lnTo>
                  <a:pt x="173278" y="305346"/>
                </a:lnTo>
                <a:lnTo>
                  <a:pt x="175501" y="302806"/>
                </a:lnTo>
                <a:lnTo>
                  <a:pt x="176618" y="301536"/>
                </a:lnTo>
                <a:lnTo>
                  <a:pt x="178219" y="302806"/>
                </a:lnTo>
                <a:lnTo>
                  <a:pt x="179933" y="305346"/>
                </a:lnTo>
                <a:lnTo>
                  <a:pt x="183807" y="309156"/>
                </a:lnTo>
                <a:lnTo>
                  <a:pt x="189306" y="312966"/>
                </a:lnTo>
                <a:lnTo>
                  <a:pt x="204609" y="312966"/>
                </a:lnTo>
                <a:lnTo>
                  <a:pt x="213093" y="306616"/>
                </a:lnTo>
                <a:lnTo>
                  <a:pt x="214591" y="304076"/>
                </a:lnTo>
                <a:lnTo>
                  <a:pt x="215353" y="302806"/>
                </a:lnTo>
                <a:lnTo>
                  <a:pt x="215366" y="297726"/>
                </a:lnTo>
                <a:lnTo>
                  <a:pt x="222021" y="300266"/>
                </a:lnTo>
                <a:lnTo>
                  <a:pt x="230352" y="300266"/>
                </a:lnTo>
                <a:lnTo>
                  <a:pt x="235115" y="297726"/>
                </a:lnTo>
                <a:lnTo>
                  <a:pt x="245122" y="291376"/>
                </a:lnTo>
                <a:lnTo>
                  <a:pt x="247129" y="290106"/>
                </a:lnTo>
                <a:lnTo>
                  <a:pt x="249466" y="282486"/>
                </a:lnTo>
                <a:lnTo>
                  <a:pt x="246748" y="274866"/>
                </a:lnTo>
                <a:lnTo>
                  <a:pt x="250482" y="276136"/>
                </a:lnTo>
                <a:lnTo>
                  <a:pt x="254838" y="277406"/>
                </a:lnTo>
                <a:lnTo>
                  <a:pt x="264756" y="277406"/>
                </a:lnTo>
                <a:lnTo>
                  <a:pt x="269544" y="276136"/>
                </a:lnTo>
                <a:lnTo>
                  <a:pt x="271627" y="274866"/>
                </a:lnTo>
                <a:lnTo>
                  <a:pt x="273710" y="273596"/>
                </a:lnTo>
                <a:lnTo>
                  <a:pt x="278523" y="268516"/>
                </a:lnTo>
                <a:lnTo>
                  <a:pt x="281266" y="263436"/>
                </a:lnTo>
                <a:lnTo>
                  <a:pt x="281927" y="257086"/>
                </a:lnTo>
                <a:lnTo>
                  <a:pt x="280530" y="250736"/>
                </a:lnTo>
                <a:lnTo>
                  <a:pt x="283832" y="253276"/>
                </a:lnTo>
                <a:lnTo>
                  <a:pt x="288264" y="254546"/>
                </a:lnTo>
                <a:lnTo>
                  <a:pt x="298488" y="254546"/>
                </a:lnTo>
                <a:lnTo>
                  <a:pt x="303034" y="253276"/>
                </a:lnTo>
                <a:lnTo>
                  <a:pt x="307098" y="250736"/>
                </a:lnTo>
                <a:lnTo>
                  <a:pt x="312851" y="244386"/>
                </a:lnTo>
                <a:lnTo>
                  <a:pt x="314947" y="236766"/>
                </a:lnTo>
                <a:lnTo>
                  <a:pt x="313359" y="229146"/>
                </a:lnTo>
                <a:lnTo>
                  <a:pt x="308076" y="220256"/>
                </a:lnTo>
                <a:lnTo>
                  <a:pt x="307352" y="220256"/>
                </a:lnTo>
                <a:lnTo>
                  <a:pt x="313740" y="211366"/>
                </a:lnTo>
                <a:lnTo>
                  <a:pt x="323481" y="205016"/>
                </a:lnTo>
                <a:lnTo>
                  <a:pt x="333883" y="201206"/>
                </a:lnTo>
                <a:lnTo>
                  <a:pt x="342252" y="199936"/>
                </a:lnTo>
                <a:lnTo>
                  <a:pt x="344004" y="205016"/>
                </a:lnTo>
                <a:lnTo>
                  <a:pt x="346278" y="207556"/>
                </a:lnTo>
                <a:lnTo>
                  <a:pt x="349758" y="207556"/>
                </a:lnTo>
                <a:lnTo>
                  <a:pt x="378841" y="199936"/>
                </a:lnTo>
                <a:lnTo>
                  <a:pt x="393395" y="196126"/>
                </a:lnTo>
                <a:lnTo>
                  <a:pt x="407936" y="192316"/>
                </a:lnTo>
                <a:lnTo>
                  <a:pt x="409676" y="189776"/>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23;p45">
            <a:extLst>
              <a:ext uri="{FF2B5EF4-FFF2-40B4-BE49-F238E27FC236}">
                <a16:creationId xmlns:a16="http://schemas.microsoft.com/office/drawing/2014/main" id="{9E9B6F3D-808B-425D-B8E4-A56A4E7FC542}"/>
              </a:ext>
            </a:extLst>
          </p:cNvPr>
          <p:cNvSpPr/>
          <p:nvPr/>
        </p:nvSpPr>
        <p:spPr>
          <a:xfrm>
            <a:off x="10136203" y="5446060"/>
            <a:ext cx="913129" cy="914400"/>
          </a:xfrm>
          <a:custGeom>
            <a:avLst/>
            <a:gdLst/>
            <a:ahLst/>
            <a:cxnLst/>
            <a:rect l="l" t="t" r="r" b="b"/>
            <a:pathLst>
              <a:path w="913129"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224;p45">
            <a:extLst>
              <a:ext uri="{FF2B5EF4-FFF2-40B4-BE49-F238E27FC236}">
                <a16:creationId xmlns:a16="http://schemas.microsoft.com/office/drawing/2014/main" id="{A8175FAC-DB0B-4F00-A68A-7EA852246F4F}"/>
              </a:ext>
            </a:extLst>
          </p:cNvPr>
          <p:cNvSpPr/>
          <p:nvPr/>
        </p:nvSpPr>
        <p:spPr>
          <a:xfrm>
            <a:off x="10386212" y="5685543"/>
            <a:ext cx="413384" cy="415289"/>
          </a:xfrm>
          <a:custGeom>
            <a:avLst/>
            <a:gdLst/>
            <a:ahLst/>
            <a:cxnLst/>
            <a:rect l="l" t="t" r="r" b="b"/>
            <a:pathLst>
              <a:path w="413384" h="415289" extrusionOk="0">
                <a:moveTo>
                  <a:pt x="154254" y="85712"/>
                </a:moveTo>
                <a:lnTo>
                  <a:pt x="143484" y="85712"/>
                </a:lnTo>
                <a:lnTo>
                  <a:pt x="143484" y="104457"/>
                </a:lnTo>
                <a:lnTo>
                  <a:pt x="154254" y="104457"/>
                </a:lnTo>
                <a:lnTo>
                  <a:pt x="154254" y="85712"/>
                </a:lnTo>
                <a:close/>
              </a:path>
              <a:path w="413384" h="415289" extrusionOk="0">
                <a:moveTo>
                  <a:pt x="269722" y="170040"/>
                </a:moveTo>
                <a:lnTo>
                  <a:pt x="258953" y="170040"/>
                </a:lnTo>
                <a:lnTo>
                  <a:pt x="258953" y="188798"/>
                </a:lnTo>
                <a:lnTo>
                  <a:pt x="269722" y="188798"/>
                </a:lnTo>
                <a:lnTo>
                  <a:pt x="269722" y="170040"/>
                </a:lnTo>
                <a:close/>
              </a:path>
              <a:path w="413384" h="415289" extrusionOk="0">
                <a:moveTo>
                  <a:pt x="413207" y="267449"/>
                </a:moveTo>
                <a:lnTo>
                  <a:pt x="409841" y="262559"/>
                </a:lnTo>
                <a:lnTo>
                  <a:pt x="406501" y="261924"/>
                </a:lnTo>
                <a:lnTo>
                  <a:pt x="269798" y="356069"/>
                </a:lnTo>
                <a:lnTo>
                  <a:pt x="198094" y="310553"/>
                </a:lnTo>
                <a:lnTo>
                  <a:pt x="178523" y="298132"/>
                </a:lnTo>
                <a:lnTo>
                  <a:pt x="178346" y="298018"/>
                </a:lnTo>
                <a:lnTo>
                  <a:pt x="178130" y="298132"/>
                </a:lnTo>
                <a:lnTo>
                  <a:pt x="177939" y="298030"/>
                </a:lnTo>
                <a:lnTo>
                  <a:pt x="177939" y="264490"/>
                </a:lnTo>
                <a:lnTo>
                  <a:pt x="265544" y="322719"/>
                </a:lnTo>
                <a:lnTo>
                  <a:pt x="266585" y="323011"/>
                </a:lnTo>
                <a:lnTo>
                  <a:pt x="268732" y="323011"/>
                </a:lnTo>
                <a:lnTo>
                  <a:pt x="269849" y="322681"/>
                </a:lnTo>
                <a:lnTo>
                  <a:pt x="270789" y="321983"/>
                </a:lnTo>
                <a:lnTo>
                  <a:pt x="285877" y="311061"/>
                </a:lnTo>
                <a:lnTo>
                  <a:pt x="406298" y="223913"/>
                </a:lnTo>
                <a:lnTo>
                  <a:pt x="412648" y="219341"/>
                </a:lnTo>
                <a:lnTo>
                  <a:pt x="413194" y="215950"/>
                </a:lnTo>
                <a:lnTo>
                  <a:pt x="409727" y="211150"/>
                </a:lnTo>
                <a:lnTo>
                  <a:pt x="406361" y="210604"/>
                </a:lnTo>
                <a:lnTo>
                  <a:pt x="267487" y="311061"/>
                </a:lnTo>
                <a:lnTo>
                  <a:pt x="197459" y="264490"/>
                </a:lnTo>
                <a:lnTo>
                  <a:pt x="177939" y="251510"/>
                </a:lnTo>
                <a:lnTo>
                  <a:pt x="177939" y="218452"/>
                </a:lnTo>
                <a:lnTo>
                  <a:pt x="265544" y="276847"/>
                </a:lnTo>
                <a:lnTo>
                  <a:pt x="266585" y="277152"/>
                </a:lnTo>
                <a:lnTo>
                  <a:pt x="268655" y="277152"/>
                </a:lnTo>
                <a:lnTo>
                  <a:pt x="269709" y="276847"/>
                </a:lnTo>
                <a:lnTo>
                  <a:pt x="287274" y="265290"/>
                </a:lnTo>
                <a:lnTo>
                  <a:pt x="411556" y="183515"/>
                </a:lnTo>
                <a:lnTo>
                  <a:pt x="412470" y="181825"/>
                </a:lnTo>
                <a:lnTo>
                  <a:pt x="412369" y="178003"/>
                </a:lnTo>
                <a:lnTo>
                  <a:pt x="411543" y="176491"/>
                </a:lnTo>
                <a:lnTo>
                  <a:pt x="397230" y="167170"/>
                </a:lnTo>
                <a:lnTo>
                  <a:pt x="397230" y="180022"/>
                </a:lnTo>
                <a:lnTo>
                  <a:pt x="267639" y="265290"/>
                </a:lnTo>
                <a:lnTo>
                  <a:pt x="197370" y="218452"/>
                </a:lnTo>
                <a:lnTo>
                  <a:pt x="181051" y="207568"/>
                </a:lnTo>
                <a:lnTo>
                  <a:pt x="201485" y="192836"/>
                </a:lnTo>
                <a:lnTo>
                  <a:pt x="248386" y="223964"/>
                </a:lnTo>
                <a:lnTo>
                  <a:pt x="258864" y="217017"/>
                </a:lnTo>
                <a:lnTo>
                  <a:pt x="266763" y="218668"/>
                </a:lnTo>
                <a:lnTo>
                  <a:pt x="274637" y="223913"/>
                </a:lnTo>
                <a:lnTo>
                  <a:pt x="285026" y="217017"/>
                </a:lnTo>
                <a:lnTo>
                  <a:pt x="293839" y="211162"/>
                </a:lnTo>
                <a:lnTo>
                  <a:pt x="337058" y="182473"/>
                </a:lnTo>
                <a:lnTo>
                  <a:pt x="327647" y="176225"/>
                </a:lnTo>
                <a:lnTo>
                  <a:pt x="326707" y="174612"/>
                </a:lnTo>
                <a:lnTo>
                  <a:pt x="326707" y="172885"/>
                </a:lnTo>
                <a:lnTo>
                  <a:pt x="327685" y="171348"/>
                </a:lnTo>
                <a:lnTo>
                  <a:pt x="337134" y="165049"/>
                </a:lnTo>
                <a:lnTo>
                  <a:pt x="318719" y="152831"/>
                </a:lnTo>
                <a:lnTo>
                  <a:pt x="318719" y="165760"/>
                </a:lnTo>
                <a:lnTo>
                  <a:pt x="316522" y="168732"/>
                </a:lnTo>
                <a:lnTo>
                  <a:pt x="315976" y="171348"/>
                </a:lnTo>
                <a:lnTo>
                  <a:pt x="315937" y="176530"/>
                </a:lnTo>
                <a:lnTo>
                  <a:pt x="316877" y="179247"/>
                </a:lnTo>
                <a:lnTo>
                  <a:pt x="318693" y="181724"/>
                </a:lnTo>
                <a:lnTo>
                  <a:pt x="274421" y="211099"/>
                </a:lnTo>
                <a:lnTo>
                  <a:pt x="268084" y="208826"/>
                </a:lnTo>
                <a:lnTo>
                  <a:pt x="261493" y="208089"/>
                </a:lnTo>
                <a:lnTo>
                  <a:pt x="254914" y="208864"/>
                </a:lnTo>
                <a:lnTo>
                  <a:pt x="248589" y="211162"/>
                </a:lnTo>
                <a:lnTo>
                  <a:pt x="220980" y="192836"/>
                </a:lnTo>
                <a:lnTo>
                  <a:pt x="210845" y="186105"/>
                </a:lnTo>
                <a:lnTo>
                  <a:pt x="277253" y="138239"/>
                </a:lnTo>
                <a:lnTo>
                  <a:pt x="318719" y="165760"/>
                </a:lnTo>
                <a:lnTo>
                  <a:pt x="318719" y="152831"/>
                </a:lnTo>
                <a:lnTo>
                  <a:pt x="296748" y="138239"/>
                </a:lnTo>
                <a:lnTo>
                  <a:pt x="286613" y="131508"/>
                </a:lnTo>
                <a:lnTo>
                  <a:pt x="303771" y="119126"/>
                </a:lnTo>
                <a:lnTo>
                  <a:pt x="397230" y="180022"/>
                </a:lnTo>
                <a:lnTo>
                  <a:pt x="397230" y="167170"/>
                </a:lnTo>
                <a:lnTo>
                  <a:pt x="323494" y="119126"/>
                </a:lnTo>
                <a:lnTo>
                  <a:pt x="313143" y="112382"/>
                </a:lnTo>
                <a:lnTo>
                  <a:pt x="317677" y="109118"/>
                </a:lnTo>
                <a:lnTo>
                  <a:pt x="318516" y="107403"/>
                </a:lnTo>
                <a:lnTo>
                  <a:pt x="318427" y="103847"/>
                </a:lnTo>
                <a:lnTo>
                  <a:pt x="317500" y="102196"/>
                </a:lnTo>
                <a:lnTo>
                  <a:pt x="303517" y="93218"/>
                </a:lnTo>
                <a:lnTo>
                  <a:pt x="303517" y="106032"/>
                </a:lnTo>
                <a:lnTo>
                  <a:pt x="169164" y="202831"/>
                </a:lnTo>
                <a:lnTo>
                  <a:pt x="169062" y="203098"/>
                </a:lnTo>
                <a:lnTo>
                  <a:pt x="168859" y="203301"/>
                </a:lnTo>
                <a:lnTo>
                  <a:pt x="168224" y="203695"/>
                </a:lnTo>
                <a:lnTo>
                  <a:pt x="167678" y="204203"/>
                </a:lnTo>
                <a:lnTo>
                  <a:pt x="166166" y="206463"/>
                </a:lnTo>
                <a:lnTo>
                  <a:pt x="166395" y="208318"/>
                </a:lnTo>
                <a:lnTo>
                  <a:pt x="167170" y="209956"/>
                </a:lnTo>
                <a:lnTo>
                  <a:pt x="167055" y="251510"/>
                </a:lnTo>
                <a:lnTo>
                  <a:pt x="166319" y="252869"/>
                </a:lnTo>
                <a:lnTo>
                  <a:pt x="166458" y="254482"/>
                </a:lnTo>
                <a:lnTo>
                  <a:pt x="167170" y="256006"/>
                </a:lnTo>
                <a:lnTo>
                  <a:pt x="167170" y="342900"/>
                </a:lnTo>
                <a:lnTo>
                  <a:pt x="166878" y="343420"/>
                </a:lnTo>
                <a:lnTo>
                  <a:pt x="166839" y="344563"/>
                </a:lnTo>
                <a:lnTo>
                  <a:pt x="109651" y="305231"/>
                </a:lnTo>
                <a:lnTo>
                  <a:pt x="109651" y="290423"/>
                </a:lnTo>
                <a:lnTo>
                  <a:pt x="109651" y="244538"/>
                </a:lnTo>
                <a:lnTo>
                  <a:pt x="109651" y="198666"/>
                </a:lnTo>
                <a:lnTo>
                  <a:pt x="109651" y="165379"/>
                </a:lnTo>
                <a:lnTo>
                  <a:pt x="123367" y="156197"/>
                </a:lnTo>
                <a:lnTo>
                  <a:pt x="154178" y="135585"/>
                </a:lnTo>
                <a:lnTo>
                  <a:pt x="232854" y="82943"/>
                </a:lnTo>
                <a:lnTo>
                  <a:pt x="249897" y="71539"/>
                </a:lnTo>
                <a:lnTo>
                  <a:pt x="303517" y="106032"/>
                </a:lnTo>
                <a:lnTo>
                  <a:pt x="303517" y="93218"/>
                </a:lnTo>
                <a:lnTo>
                  <a:pt x="269824" y="71539"/>
                </a:lnTo>
                <a:lnTo>
                  <a:pt x="258305" y="64135"/>
                </a:lnTo>
                <a:lnTo>
                  <a:pt x="250939" y="59410"/>
                </a:lnTo>
                <a:lnTo>
                  <a:pt x="248615" y="59410"/>
                </a:lnTo>
                <a:lnTo>
                  <a:pt x="246849" y="60617"/>
                </a:lnTo>
                <a:lnTo>
                  <a:pt x="241592" y="64135"/>
                </a:lnTo>
                <a:lnTo>
                  <a:pt x="231914" y="57594"/>
                </a:lnTo>
                <a:lnTo>
                  <a:pt x="231914" y="70599"/>
                </a:lnTo>
                <a:lnTo>
                  <a:pt x="213474" y="82943"/>
                </a:lnTo>
                <a:lnTo>
                  <a:pt x="203746" y="76492"/>
                </a:lnTo>
                <a:lnTo>
                  <a:pt x="203746" y="89446"/>
                </a:lnTo>
                <a:lnTo>
                  <a:pt x="134772" y="135585"/>
                </a:lnTo>
                <a:lnTo>
                  <a:pt x="94538" y="108877"/>
                </a:lnTo>
                <a:lnTo>
                  <a:pt x="96354" y="106387"/>
                </a:lnTo>
                <a:lnTo>
                  <a:pt x="97256" y="103847"/>
                </a:lnTo>
                <a:lnTo>
                  <a:pt x="97282" y="98412"/>
                </a:lnTo>
                <a:lnTo>
                  <a:pt x="96761" y="95808"/>
                </a:lnTo>
                <a:lnTo>
                  <a:pt x="94564" y="92875"/>
                </a:lnTo>
                <a:lnTo>
                  <a:pt x="138798" y="63525"/>
                </a:lnTo>
                <a:lnTo>
                  <a:pt x="145122" y="65798"/>
                </a:lnTo>
                <a:lnTo>
                  <a:pt x="151739" y="66548"/>
                </a:lnTo>
                <a:lnTo>
                  <a:pt x="158343" y="65798"/>
                </a:lnTo>
                <a:lnTo>
                  <a:pt x="164693" y="63525"/>
                </a:lnTo>
                <a:lnTo>
                  <a:pt x="203746" y="89446"/>
                </a:lnTo>
                <a:lnTo>
                  <a:pt x="203746" y="76492"/>
                </a:lnTo>
                <a:lnTo>
                  <a:pt x="184200" y="63525"/>
                </a:lnTo>
                <a:lnTo>
                  <a:pt x="175374" y="57670"/>
                </a:lnTo>
                <a:lnTo>
                  <a:pt x="164909" y="50723"/>
                </a:lnTo>
                <a:lnTo>
                  <a:pt x="157226" y="55803"/>
                </a:lnTo>
                <a:lnTo>
                  <a:pt x="149059" y="57670"/>
                </a:lnTo>
                <a:lnTo>
                  <a:pt x="138582" y="50723"/>
                </a:lnTo>
                <a:lnTo>
                  <a:pt x="76149" y="92151"/>
                </a:lnTo>
                <a:lnTo>
                  <a:pt x="85610" y="98412"/>
                </a:lnTo>
                <a:lnTo>
                  <a:pt x="86550" y="99974"/>
                </a:lnTo>
                <a:lnTo>
                  <a:pt x="86550" y="101701"/>
                </a:lnTo>
                <a:lnTo>
                  <a:pt x="85610" y="103365"/>
                </a:lnTo>
                <a:lnTo>
                  <a:pt x="82931" y="105117"/>
                </a:lnTo>
                <a:lnTo>
                  <a:pt x="76149" y="109626"/>
                </a:lnTo>
                <a:lnTo>
                  <a:pt x="125044" y="142087"/>
                </a:lnTo>
                <a:lnTo>
                  <a:pt x="103974" y="156197"/>
                </a:lnTo>
                <a:lnTo>
                  <a:pt x="15887" y="97459"/>
                </a:lnTo>
                <a:lnTo>
                  <a:pt x="145542" y="12179"/>
                </a:lnTo>
                <a:lnTo>
                  <a:pt x="231914" y="70599"/>
                </a:lnTo>
                <a:lnTo>
                  <a:pt x="231914" y="57594"/>
                </a:lnTo>
                <a:lnTo>
                  <a:pt x="164795" y="12179"/>
                </a:lnTo>
                <a:lnTo>
                  <a:pt x="148539" y="1181"/>
                </a:lnTo>
                <a:lnTo>
                  <a:pt x="146812" y="25"/>
                </a:lnTo>
                <a:lnTo>
                  <a:pt x="144462" y="0"/>
                </a:lnTo>
                <a:lnTo>
                  <a:pt x="142570" y="1219"/>
                </a:lnTo>
                <a:lnTo>
                  <a:pt x="1663" y="93916"/>
                </a:lnTo>
                <a:lnTo>
                  <a:pt x="749" y="95618"/>
                </a:lnTo>
                <a:lnTo>
                  <a:pt x="723" y="99225"/>
                </a:lnTo>
                <a:lnTo>
                  <a:pt x="1638" y="100914"/>
                </a:lnTo>
                <a:lnTo>
                  <a:pt x="98882" y="165747"/>
                </a:lnTo>
                <a:lnTo>
                  <a:pt x="98882" y="198666"/>
                </a:lnTo>
                <a:lnTo>
                  <a:pt x="6642" y="137172"/>
                </a:lnTo>
                <a:lnTo>
                  <a:pt x="3289" y="137871"/>
                </a:lnTo>
                <a:lnTo>
                  <a:pt x="0" y="142798"/>
                </a:lnTo>
                <a:lnTo>
                  <a:pt x="660" y="146164"/>
                </a:lnTo>
                <a:lnTo>
                  <a:pt x="3149" y="147789"/>
                </a:lnTo>
                <a:lnTo>
                  <a:pt x="98882" y="211607"/>
                </a:lnTo>
                <a:lnTo>
                  <a:pt x="98882" y="244538"/>
                </a:lnTo>
                <a:lnTo>
                  <a:pt x="6642" y="183045"/>
                </a:lnTo>
                <a:lnTo>
                  <a:pt x="3314" y="183730"/>
                </a:lnTo>
                <a:lnTo>
                  <a:pt x="0" y="188658"/>
                </a:lnTo>
                <a:lnTo>
                  <a:pt x="660" y="192024"/>
                </a:lnTo>
                <a:lnTo>
                  <a:pt x="98882" y="257492"/>
                </a:lnTo>
                <a:lnTo>
                  <a:pt x="98882" y="290423"/>
                </a:lnTo>
                <a:lnTo>
                  <a:pt x="9118" y="230581"/>
                </a:lnTo>
                <a:lnTo>
                  <a:pt x="6642" y="228904"/>
                </a:lnTo>
                <a:lnTo>
                  <a:pt x="3289" y="229616"/>
                </a:lnTo>
                <a:lnTo>
                  <a:pt x="0" y="234543"/>
                </a:lnTo>
                <a:lnTo>
                  <a:pt x="660" y="237896"/>
                </a:lnTo>
                <a:lnTo>
                  <a:pt x="98882" y="303364"/>
                </a:lnTo>
                <a:lnTo>
                  <a:pt x="98882" y="309854"/>
                </a:lnTo>
                <a:lnTo>
                  <a:pt x="99758" y="311531"/>
                </a:lnTo>
                <a:lnTo>
                  <a:pt x="170421" y="360108"/>
                </a:lnTo>
                <a:lnTo>
                  <a:pt x="171488" y="360413"/>
                </a:lnTo>
                <a:lnTo>
                  <a:pt x="173418" y="360413"/>
                </a:lnTo>
                <a:lnTo>
                  <a:pt x="174282" y="360235"/>
                </a:lnTo>
                <a:lnTo>
                  <a:pt x="176555" y="359016"/>
                </a:lnTo>
                <a:lnTo>
                  <a:pt x="177419" y="357543"/>
                </a:lnTo>
                <a:lnTo>
                  <a:pt x="177698" y="355917"/>
                </a:lnTo>
                <a:lnTo>
                  <a:pt x="265544" y="414464"/>
                </a:lnTo>
                <a:lnTo>
                  <a:pt x="266585" y="414769"/>
                </a:lnTo>
                <a:lnTo>
                  <a:pt x="268732" y="414769"/>
                </a:lnTo>
                <a:lnTo>
                  <a:pt x="269849" y="414439"/>
                </a:lnTo>
                <a:lnTo>
                  <a:pt x="270789" y="413740"/>
                </a:lnTo>
                <a:lnTo>
                  <a:pt x="285877" y="402818"/>
                </a:lnTo>
                <a:lnTo>
                  <a:pt x="412648" y="311073"/>
                </a:lnTo>
                <a:lnTo>
                  <a:pt x="413194" y="307708"/>
                </a:lnTo>
                <a:lnTo>
                  <a:pt x="409727" y="302895"/>
                </a:lnTo>
                <a:lnTo>
                  <a:pt x="406361" y="302348"/>
                </a:lnTo>
                <a:lnTo>
                  <a:pt x="403923" y="304088"/>
                </a:lnTo>
                <a:lnTo>
                  <a:pt x="267487" y="402818"/>
                </a:lnTo>
                <a:lnTo>
                  <a:pt x="197129" y="355917"/>
                </a:lnTo>
                <a:lnTo>
                  <a:pt x="180086" y="344563"/>
                </a:lnTo>
                <a:lnTo>
                  <a:pt x="177939" y="343128"/>
                </a:lnTo>
                <a:lnTo>
                  <a:pt x="177939" y="310553"/>
                </a:lnTo>
                <a:lnTo>
                  <a:pt x="267919" y="367652"/>
                </a:lnTo>
                <a:lnTo>
                  <a:pt x="268922" y="367919"/>
                </a:lnTo>
                <a:lnTo>
                  <a:pt x="271005" y="367919"/>
                </a:lnTo>
                <a:lnTo>
                  <a:pt x="272059" y="367601"/>
                </a:lnTo>
                <a:lnTo>
                  <a:pt x="288798" y="356069"/>
                </a:lnTo>
                <a:lnTo>
                  <a:pt x="412597" y="270802"/>
                </a:lnTo>
                <a:lnTo>
                  <a:pt x="413207" y="267449"/>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25;p45">
            <a:extLst>
              <a:ext uri="{FF2B5EF4-FFF2-40B4-BE49-F238E27FC236}">
                <a16:creationId xmlns:a16="http://schemas.microsoft.com/office/drawing/2014/main" id="{162009E7-2321-45BA-9B89-14DE9A85E2AD}"/>
              </a:ext>
            </a:extLst>
          </p:cNvPr>
          <p:cNvSpPr/>
          <p:nvPr/>
        </p:nvSpPr>
        <p:spPr>
          <a:xfrm>
            <a:off x="1152318" y="4421199"/>
            <a:ext cx="913130" cy="914400"/>
          </a:xfrm>
          <a:custGeom>
            <a:avLst/>
            <a:gdLst/>
            <a:ahLst/>
            <a:cxnLst/>
            <a:rect l="l" t="t" r="r" b="b"/>
            <a:pathLst>
              <a:path w="913130"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26;p45">
            <a:extLst>
              <a:ext uri="{FF2B5EF4-FFF2-40B4-BE49-F238E27FC236}">
                <a16:creationId xmlns:a16="http://schemas.microsoft.com/office/drawing/2014/main" id="{03A21C05-845E-47B1-98B7-EE984DF0CF40}"/>
              </a:ext>
            </a:extLst>
          </p:cNvPr>
          <p:cNvSpPr/>
          <p:nvPr/>
        </p:nvSpPr>
        <p:spPr>
          <a:xfrm>
            <a:off x="1456372" y="4690854"/>
            <a:ext cx="305435" cy="431800"/>
          </a:xfrm>
          <a:custGeom>
            <a:avLst/>
            <a:gdLst/>
            <a:ahLst/>
            <a:cxnLst/>
            <a:rect l="l" t="t" r="r" b="b"/>
            <a:pathLst>
              <a:path w="305435" h="431800" extrusionOk="0">
                <a:moveTo>
                  <a:pt x="199466" y="74371"/>
                </a:moveTo>
                <a:lnTo>
                  <a:pt x="193052" y="68973"/>
                </a:lnTo>
                <a:lnTo>
                  <a:pt x="111747" y="69011"/>
                </a:lnTo>
                <a:lnTo>
                  <a:pt x="105384" y="74371"/>
                </a:lnTo>
                <a:lnTo>
                  <a:pt x="109296" y="81076"/>
                </a:lnTo>
                <a:lnTo>
                  <a:pt x="190004" y="81076"/>
                </a:lnTo>
                <a:lnTo>
                  <a:pt x="195567" y="81076"/>
                </a:lnTo>
                <a:lnTo>
                  <a:pt x="199466" y="74371"/>
                </a:lnTo>
                <a:close/>
              </a:path>
              <a:path w="305435" h="431800" extrusionOk="0">
                <a:moveTo>
                  <a:pt x="243446" y="281406"/>
                </a:moveTo>
                <a:lnTo>
                  <a:pt x="239534" y="274701"/>
                </a:lnTo>
                <a:lnTo>
                  <a:pt x="233984" y="274701"/>
                </a:lnTo>
                <a:lnTo>
                  <a:pt x="178041" y="274701"/>
                </a:lnTo>
                <a:lnTo>
                  <a:pt x="174129" y="281406"/>
                </a:lnTo>
                <a:lnTo>
                  <a:pt x="180632" y="286791"/>
                </a:lnTo>
                <a:lnTo>
                  <a:pt x="237159" y="286727"/>
                </a:lnTo>
                <a:lnTo>
                  <a:pt x="243446" y="281406"/>
                </a:lnTo>
                <a:close/>
              </a:path>
              <a:path w="305435" h="431800" extrusionOk="0">
                <a:moveTo>
                  <a:pt x="243446" y="238150"/>
                </a:moveTo>
                <a:lnTo>
                  <a:pt x="237147" y="232829"/>
                </a:lnTo>
                <a:lnTo>
                  <a:pt x="160528" y="232752"/>
                </a:lnTo>
                <a:lnTo>
                  <a:pt x="156616" y="239458"/>
                </a:lnTo>
                <a:lnTo>
                  <a:pt x="163055" y="244843"/>
                </a:lnTo>
                <a:lnTo>
                  <a:pt x="239547" y="244843"/>
                </a:lnTo>
                <a:lnTo>
                  <a:pt x="243446" y="238150"/>
                </a:lnTo>
                <a:close/>
              </a:path>
              <a:path w="305435" h="431800" extrusionOk="0">
                <a:moveTo>
                  <a:pt x="243459" y="194589"/>
                </a:moveTo>
                <a:lnTo>
                  <a:pt x="237159" y="189268"/>
                </a:lnTo>
                <a:lnTo>
                  <a:pt x="65316" y="189191"/>
                </a:lnTo>
                <a:lnTo>
                  <a:pt x="61404" y="195897"/>
                </a:lnTo>
                <a:lnTo>
                  <a:pt x="67843" y="201295"/>
                </a:lnTo>
                <a:lnTo>
                  <a:pt x="239547" y="201295"/>
                </a:lnTo>
                <a:lnTo>
                  <a:pt x="243459" y="194589"/>
                </a:lnTo>
                <a:close/>
              </a:path>
              <a:path w="305435" h="431800" extrusionOk="0">
                <a:moveTo>
                  <a:pt x="243459" y="154254"/>
                </a:moveTo>
                <a:lnTo>
                  <a:pt x="237020" y="148844"/>
                </a:lnTo>
                <a:lnTo>
                  <a:pt x="65316" y="148844"/>
                </a:lnTo>
                <a:lnTo>
                  <a:pt x="61404" y="155549"/>
                </a:lnTo>
                <a:lnTo>
                  <a:pt x="67703" y="160870"/>
                </a:lnTo>
                <a:lnTo>
                  <a:pt x="239547" y="160947"/>
                </a:lnTo>
                <a:lnTo>
                  <a:pt x="243459" y="154254"/>
                </a:lnTo>
                <a:close/>
              </a:path>
              <a:path w="305435" h="431800" extrusionOk="0">
                <a:moveTo>
                  <a:pt x="243459" y="116319"/>
                </a:moveTo>
                <a:lnTo>
                  <a:pt x="237020" y="110921"/>
                </a:lnTo>
                <a:lnTo>
                  <a:pt x="65316" y="110921"/>
                </a:lnTo>
                <a:lnTo>
                  <a:pt x="61404" y="117627"/>
                </a:lnTo>
                <a:lnTo>
                  <a:pt x="67703" y="122948"/>
                </a:lnTo>
                <a:lnTo>
                  <a:pt x="239547" y="123024"/>
                </a:lnTo>
                <a:lnTo>
                  <a:pt x="243459" y="116319"/>
                </a:lnTo>
                <a:close/>
              </a:path>
              <a:path w="305435" h="431800" extrusionOk="0">
                <a:moveTo>
                  <a:pt x="273265" y="30264"/>
                </a:moveTo>
                <a:lnTo>
                  <a:pt x="31597" y="30264"/>
                </a:lnTo>
                <a:lnTo>
                  <a:pt x="31597" y="210654"/>
                </a:lnTo>
                <a:lnTo>
                  <a:pt x="38671" y="214350"/>
                </a:lnTo>
                <a:lnTo>
                  <a:pt x="44323" y="208407"/>
                </a:lnTo>
                <a:lnTo>
                  <a:pt x="44399" y="42354"/>
                </a:lnTo>
                <a:lnTo>
                  <a:pt x="260451" y="42354"/>
                </a:lnTo>
                <a:lnTo>
                  <a:pt x="260451" y="318274"/>
                </a:lnTo>
                <a:lnTo>
                  <a:pt x="176326" y="318274"/>
                </a:lnTo>
                <a:lnTo>
                  <a:pt x="172415" y="324954"/>
                </a:lnTo>
                <a:lnTo>
                  <a:pt x="178854" y="330365"/>
                </a:lnTo>
                <a:lnTo>
                  <a:pt x="273265" y="330365"/>
                </a:lnTo>
                <a:lnTo>
                  <a:pt x="273265" y="30264"/>
                </a:lnTo>
                <a:close/>
              </a:path>
              <a:path w="305435" h="431800" extrusionOk="0">
                <a:moveTo>
                  <a:pt x="304863" y="0"/>
                </a:moveTo>
                <a:lnTo>
                  <a:pt x="292049" y="0"/>
                </a:lnTo>
                <a:lnTo>
                  <a:pt x="292049" y="12090"/>
                </a:lnTo>
                <a:lnTo>
                  <a:pt x="292049" y="349719"/>
                </a:lnTo>
                <a:lnTo>
                  <a:pt x="124561" y="349719"/>
                </a:lnTo>
                <a:lnTo>
                  <a:pt x="124561" y="331939"/>
                </a:lnTo>
                <a:lnTo>
                  <a:pt x="124561" y="326034"/>
                </a:lnTo>
                <a:lnTo>
                  <a:pt x="148742" y="294462"/>
                </a:lnTo>
                <a:lnTo>
                  <a:pt x="150609" y="280733"/>
                </a:lnTo>
                <a:lnTo>
                  <a:pt x="143459" y="254609"/>
                </a:lnTo>
                <a:lnTo>
                  <a:pt x="137198" y="248259"/>
                </a:lnTo>
                <a:lnTo>
                  <a:pt x="137198" y="287655"/>
                </a:lnTo>
                <a:lnTo>
                  <a:pt x="124777" y="310400"/>
                </a:lnTo>
                <a:lnTo>
                  <a:pt x="111760" y="316750"/>
                </a:lnTo>
                <a:lnTo>
                  <a:pt x="111760" y="331939"/>
                </a:lnTo>
                <a:lnTo>
                  <a:pt x="111760" y="403377"/>
                </a:lnTo>
                <a:lnTo>
                  <a:pt x="108635" y="398805"/>
                </a:lnTo>
                <a:lnTo>
                  <a:pt x="98183" y="383463"/>
                </a:lnTo>
                <a:lnTo>
                  <a:pt x="98044" y="383311"/>
                </a:lnTo>
                <a:lnTo>
                  <a:pt x="94551" y="380453"/>
                </a:lnTo>
                <a:lnTo>
                  <a:pt x="90043" y="381406"/>
                </a:lnTo>
                <a:lnTo>
                  <a:pt x="75044" y="403377"/>
                </a:lnTo>
                <a:lnTo>
                  <a:pt x="75044" y="349719"/>
                </a:lnTo>
                <a:lnTo>
                  <a:pt x="75044" y="331939"/>
                </a:lnTo>
                <a:lnTo>
                  <a:pt x="80822" y="333781"/>
                </a:lnTo>
                <a:lnTo>
                  <a:pt x="86969" y="334797"/>
                </a:lnTo>
                <a:lnTo>
                  <a:pt x="99834" y="334797"/>
                </a:lnTo>
                <a:lnTo>
                  <a:pt x="106006" y="333781"/>
                </a:lnTo>
                <a:lnTo>
                  <a:pt x="111760" y="331939"/>
                </a:lnTo>
                <a:lnTo>
                  <a:pt x="111760" y="316750"/>
                </a:lnTo>
                <a:lnTo>
                  <a:pt x="100698" y="322135"/>
                </a:lnTo>
                <a:lnTo>
                  <a:pt x="70802" y="317347"/>
                </a:lnTo>
                <a:lnTo>
                  <a:pt x="63868" y="314007"/>
                </a:lnTo>
                <a:lnTo>
                  <a:pt x="58191" y="308648"/>
                </a:lnTo>
                <a:lnTo>
                  <a:pt x="54660" y="302094"/>
                </a:lnTo>
                <a:lnTo>
                  <a:pt x="49593" y="273837"/>
                </a:lnTo>
                <a:lnTo>
                  <a:pt x="62014" y="251091"/>
                </a:lnTo>
                <a:lnTo>
                  <a:pt x="86093" y="239369"/>
                </a:lnTo>
                <a:lnTo>
                  <a:pt x="116014" y="244144"/>
                </a:lnTo>
                <a:lnTo>
                  <a:pt x="122936" y="247484"/>
                </a:lnTo>
                <a:lnTo>
                  <a:pt x="128612" y="252844"/>
                </a:lnTo>
                <a:lnTo>
                  <a:pt x="132143" y="259397"/>
                </a:lnTo>
                <a:lnTo>
                  <a:pt x="137198" y="287655"/>
                </a:lnTo>
                <a:lnTo>
                  <a:pt x="137198" y="248259"/>
                </a:lnTo>
                <a:lnTo>
                  <a:pt x="128435" y="239369"/>
                </a:lnTo>
                <a:lnTo>
                  <a:pt x="124574" y="235445"/>
                </a:lnTo>
                <a:lnTo>
                  <a:pt x="97751" y="226860"/>
                </a:lnTo>
                <a:lnTo>
                  <a:pt x="59131" y="236601"/>
                </a:lnTo>
                <a:lnTo>
                  <a:pt x="36347" y="276694"/>
                </a:lnTo>
                <a:lnTo>
                  <a:pt x="38620" y="296341"/>
                </a:lnTo>
                <a:lnTo>
                  <a:pt x="47713" y="313232"/>
                </a:lnTo>
                <a:lnTo>
                  <a:pt x="62242" y="326034"/>
                </a:lnTo>
                <a:lnTo>
                  <a:pt x="62242" y="349719"/>
                </a:lnTo>
                <a:lnTo>
                  <a:pt x="12801" y="349719"/>
                </a:lnTo>
                <a:lnTo>
                  <a:pt x="12801" y="12090"/>
                </a:lnTo>
                <a:lnTo>
                  <a:pt x="292049" y="12090"/>
                </a:lnTo>
                <a:lnTo>
                  <a:pt x="292049" y="0"/>
                </a:lnTo>
                <a:lnTo>
                  <a:pt x="0" y="0"/>
                </a:lnTo>
                <a:lnTo>
                  <a:pt x="0" y="361835"/>
                </a:lnTo>
                <a:lnTo>
                  <a:pt x="62242" y="361835"/>
                </a:lnTo>
                <a:lnTo>
                  <a:pt x="62255" y="426059"/>
                </a:lnTo>
                <a:lnTo>
                  <a:pt x="63944" y="428828"/>
                </a:lnTo>
                <a:lnTo>
                  <a:pt x="66332" y="429996"/>
                </a:lnTo>
                <a:lnTo>
                  <a:pt x="70777" y="429996"/>
                </a:lnTo>
                <a:lnTo>
                  <a:pt x="72834" y="428980"/>
                </a:lnTo>
                <a:lnTo>
                  <a:pt x="90271" y="403377"/>
                </a:lnTo>
                <a:lnTo>
                  <a:pt x="93395" y="398805"/>
                </a:lnTo>
                <a:lnTo>
                  <a:pt x="115303" y="430898"/>
                </a:lnTo>
                <a:lnTo>
                  <a:pt x="121539" y="431317"/>
                </a:lnTo>
                <a:lnTo>
                  <a:pt x="124460" y="426059"/>
                </a:lnTo>
                <a:lnTo>
                  <a:pt x="124561" y="403377"/>
                </a:lnTo>
                <a:lnTo>
                  <a:pt x="124561" y="361835"/>
                </a:lnTo>
                <a:lnTo>
                  <a:pt x="304863" y="361835"/>
                </a:lnTo>
                <a:lnTo>
                  <a:pt x="304863" y="349719"/>
                </a:lnTo>
                <a:lnTo>
                  <a:pt x="304863" y="12090"/>
                </a:lnTo>
                <a:lnTo>
                  <a:pt x="304863" y="0"/>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27;p45">
            <a:extLst>
              <a:ext uri="{FF2B5EF4-FFF2-40B4-BE49-F238E27FC236}">
                <a16:creationId xmlns:a16="http://schemas.microsoft.com/office/drawing/2014/main" id="{867AD55E-2A5C-4D09-8788-CDC65CFB5228}"/>
              </a:ext>
            </a:extLst>
          </p:cNvPr>
          <p:cNvSpPr/>
          <p:nvPr/>
        </p:nvSpPr>
        <p:spPr>
          <a:xfrm>
            <a:off x="2949098" y="5453326"/>
            <a:ext cx="913129" cy="914400"/>
          </a:xfrm>
          <a:custGeom>
            <a:avLst/>
            <a:gdLst/>
            <a:ahLst/>
            <a:cxnLst/>
            <a:rect l="l" t="t" r="r" b="b"/>
            <a:pathLst>
              <a:path w="913129"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228;p45">
            <a:extLst>
              <a:ext uri="{FF2B5EF4-FFF2-40B4-BE49-F238E27FC236}">
                <a16:creationId xmlns:a16="http://schemas.microsoft.com/office/drawing/2014/main" id="{1EEDAC0E-9D3F-46B3-A516-A9E47DBDD884}"/>
              </a:ext>
            </a:extLst>
          </p:cNvPr>
          <p:cNvSpPr/>
          <p:nvPr/>
        </p:nvSpPr>
        <p:spPr>
          <a:xfrm>
            <a:off x="3219755" y="5724621"/>
            <a:ext cx="372110" cy="324485"/>
          </a:xfrm>
          <a:custGeom>
            <a:avLst/>
            <a:gdLst/>
            <a:ahLst/>
            <a:cxnLst/>
            <a:rect l="l" t="t" r="r" b="b"/>
            <a:pathLst>
              <a:path w="372110" h="324485" extrusionOk="0">
                <a:moveTo>
                  <a:pt x="202971" y="76530"/>
                </a:moveTo>
                <a:lnTo>
                  <a:pt x="202933" y="72237"/>
                </a:lnTo>
                <a:lnTo>
                  <a:pt x="202679" y="70637"/>
                </a:lnTo>
                <a:lnTo>
                  <a:pt x="201510" y="67602"/>
                </a:lnTo>
                <a:lnTo>
                  <a:pt x="201409" y="67462"/>
                </a:lnTo>
                <a:lnTo>
                  <a:pt x="200596" y="66294"/>
                </a:lnTo>
                <a:lnTo>
                  <a:pt x="198170" y="64109"/>
                </a:lnTo>
                <a:lnTo>
                  <a:pt x="196621" y="63182"/>
                </a:lnTo>
                <a:lnTo>
                  <a:pt x="195199" y="62623"/>
                </a:lnTo>
                <a:lnTo>
                  <a:pt x="195199" y="73875"/>
                </a:lnTo>
                <a:lnTo>
                  <a:pt x="195199" y="79895"/>
                </a:lnTo>
                <a:lnTo>
                  <a:pt x="192836" y="82664"/>
                </a:lnTo>
                <a:lnTo>
                  <a:pt x="188150" y="83172"/>
                </a:lnTo>
                <a:lnTo>
                  <a:pt x="188150" y="67462"/>
                </a:lnTo>
                <a:lnTo>
                  <a:pt x="195199" y="73875"/>
                </a:lnTo>
                <a:lnTo>
                  <a:pt x="195199" y="62623"/>
                </a:lnTo>
                <a:lnTo>
                  <a:pt x="192900" y="61696"/>
                </a:lnTo>
                <a:lnTo>
                  <a:pt x="190703" y="61087"/>
                </a:lnTo>
                <a:lnTo>
                  <a:pt x="188150" y="60579"/>
                </a:lnTo>
                <a:lnTo>
                  <a:pt x="188150" y="59677"/>
                </a:lnTo>
                <a:lnTo>
                  <a:pt x="188150" y="45516"/>
                </a:lnTo>
                <a:lnTo>
                  <a:pt x="189979" y="45783"/>
                </a:lnTo>
                <a:lnTo>
                  <a:pt x="191389" y="46456"/>
                </a:lnTo>
                <a:lnTo>
                  <a:pt x="193382" y="48628"/>
                </a:lnTo>
                <a:lnTo>
                  <a:pt x="193941" y="50114"/>
                </a:lnTo>
                <a:lnTo>
                  <a:pt x="194081" y="51981"/>
                </a:lnTo>
                <a:lnTo>
                  <a:pt x="201777" y="51981"/>
                </a:lnTo>
                <a:lnTo>
                  <a:pt x="201447" y="48107"/>
                </a:lnTo>
                <a:lnTo>
                  <a:pt x="200317" y="45516"/>
                </a:lnTo>
                <a:lnTo>
                  <a:pt x="200139" y="45110"/>
                </a:lnTo>
                <a:lnTo>
                  <a:pt x="195516" y="40855"/>
                </a:lnTo>
                <a:lnTo>
                  <a:pt x="192303" y="39624"/>
                </a:lnTo>
                <a:lnTo>
                  <a:pt x="188150" y="39293"/>
                </a:lnTo>
                <a:lnTo>
                  <a:pt x="188150" y="34048"/>
                </a:lnTo>
                <a:lnTo>
                  <a:pt x="184416" y="34048"/>
                </a:lnTo>
                <a:lnTo>
                  <a:pt x="184416" y="39293"/>
                </a:lnTo>
                <a:lnTo>
                  <a:pt x="184416" y="45440"/>
                </a:lnTo>
                <a:lnTo>
                  <a:pt x="184416" y="59677"/>
                </a:lnTo>
                <a:lnTo>
                  <a:pt x="183476" y="59423"/>
                </a:lnTo>
                <a:lnTo>
                  <a:pt x="178079" y="53708"/>
                </a:lnTo>
                <a:lnTo>
                  <a:pt x="178079" y="48552"/>
                </a:lnTo>
                <a:lnTo>
                  <a:pt x="180187" y="46164"/>
                </a:lnTo>
                <a:lnTo>
                  <a:pt x="184416" y="45440"/>
                </a:lnTo>
                <a:lnTo>
                  <a:pt x="184416" y="39293"/>
                </a:lnTo>
                <a:lnTo>
                  <a:pt x="170307" y="51015"/>
                </a:lnTo>
                <a:lnTo>
                  <a:pt x="170307" y="54965"/>
                </a:lnTo>
                <a:lnTo>
                  <a:pt x="178511" y="64795"/>
                </a:lnTo>
                <a:lnTo>
                  <a:pt x="180251" y="65557"/>
                </a:lnTo>
                <a:lnTo>
                  <a:pt x="182219" y="66141"/>
                </a:lnTo>
                <a:lnTo>
                  <a:pt x="184416" y="66598"/>
                </a:lnTo>
                <a:lnTo>
                  <a:pt x="184416" y="83172"/>
                </a:lnTo>
                <a:lnTo>
                  <a:pt x="179819" y="82448"/>
                </a:lnTo>
                <a:lnTo>
                  <a:pt x="177292" y="79502"/>
                </a:lnTo>
                <a:lnTo>
                  <a:pt x="176860" y="74307"/>
                </a:lnTo>
                <a:lnTo>
                  <a:pt x="169164" y="74307"/>
                </a:lnTo>
                <a:lnTo>
                  <a:pt x="184416" y="89331"/>
                </a:lnTo>
                <a:lnTo>
                  <a:pt x="184416" y="94500"/>
                </a:lnTo>
                <a:lnTo>
                  <a:pt x="188150" y="94500"/>
                </a:lnTo>
                <a:lnTo>
                  <a:pt x="188150" y="89255"/>
                </a:lnTo>
                <a:lnTo>
                  <a:pt x="190449" y="89166"/>
                </a:lnTo>
                <a:lnTo>
                  <a:pt x="200494" y="83172"/>
                </a:lnTo>
                <a:lnTo>
                  <a:pt x="201295" y="81915"/>
                </a:lnTo>
                <a:lnTo>
                  <a:pt x="202628" y="78409"/>
                </a:lnTo>
                <a:lnTo>
                  <a:pt x="202971" y="76530"/>
                </a:lnTo>
                <a:close/>
              </a:path>
              <a:path w="372110" h="324485" extrusionOk="0">
                <a:moveTo>
                  <a:pt x="313690" y="109702"/>
                </a:moveTo>
                <a:lnTo>
                  <a:pt x="310946" y="106959"/>
                </a:lnTo>
                <a:lnTo>
                  <a:pt x="61188" y="106959"/>
                </a:lnTo>
                <a:lnTo>
                  <a:pt x="58445" y="109702"/>
                </a:lnTo>
                <a:lnTo>
                  <a:pt x="58445" y="113042"/>
                </a:lnTo>
                <a:lnTo>
                  <a:pt x="58445" y="116382"/>
                </a:lnTo>
                <a:lnTo>
                  <a:pt x="61188" y="119126"/>
                </a:lnTo>
                <a:lnTo>
                  <a:pt x="310946" y="119126"/>
                </a:lnTo>
                <a:lnTo>
                  <a:pt x="313690" y="116382"/>
                </a:lnTo>
                <a:lnTo>
                  <a:pt x="313690" y="109702"/>
                </a:lnTo>
                <a:close/>
              </a:path>
              <a:path w="372110" h="324485" extrusionOk="0">
                <a:moveTo>
                  <a:pt x="356222" y="287083"/>
                </a:moveTo>
                <a:lnTo>
                  <a:pt x="337972" y="287083"/>
                </a:lnTo>
                <a:lnTo>
                  <a:pt x="337972" y="142303"/>
                </a:lnTo>
                <a:lnTo>
                  <a:pt x="337972" y="141960"/>
                </a:lnTo>
                <a:lnTo>
                  <a:pt x="337972" y="129603"/>
                </a:lnTo>
                <a:lnTo>
                  <a:pt x="325831" y="129603"/>
                </a:lnTo>
                <a:lnTo>
                  <a:pt x="325831" y="142303"/>
                </a:lnTo>
                <a:lnTo>
                  <a:pt x="325831" y="287083"/>
                </a:lnTo>
                <a:lnTo>
                  <a:pt x="313664" y="287083"/>
                </a:lnTo>
                <a:lnTo>
                  <a:pt x="313664" y="142303"/>
                </a:lnTo>
                <a:lnTo>
                  <a:pt x="325831" y="142303"/>
                </a:lnTo>
                <a:lnTo>
                  <a:pt x="325831" y="129603"/>
                </a:lnTo>
                <a:lnTo>
                  <a:pt x="301523" y="129603"/>
                </a:lnTo>
                <a:lnTo>
                  <a:pt x="301523" y="142303"/>
                </a:lnTo>
                <a:lnTo>
                  <a:pt x="301523" y="287083"/>
                </a:lnTo>
                <a:lnTo>
                  <a:pt x="248843" y="287083"/>
                </a:lnTo>
                <a:lnTo>
                  <a:pt x="248843" y="142303"/>
                </a:lnTo>
                <a:lnTo>
                  <a:pt x="248843" y="141960"/>
                </a:lnTo>
                <a:lnTo>
                  <a:pt x="248843" y="129603"/>
                </a:lnTo>
                <a:lnTo>
                  <a:pt x="236702" y="129603"/>
                </a:lnTo>
                <a:lnTo>
                  <a:pt x="236702" y="142303"/>
                </a:lnTo>
                <a:lnTo>
                  <a:pt x="236702" y="287083"/>
                </a:lnTo>
                <a:lnTo>
                  <a:pt x="224536" y="287083"/>
                </a:lnTo>
                <a:lnTo>
                  <a:pt x="224536" y="142303"/>
                </a:lnTo>
                <a:lnTo>
                  <a:pt x="236702" y="142303"/>
                </a:lnTo>
                <a:lnTo>
                  <a:pt x="236702" y="129603"/>
                </a:lnTo>
                <a:lnTo>
                  <a:pt x="212394" y="129603"/>
                </a:lnTo>
                <a:lnTo>
                  <a:pt x="212394" y="142303"/>
                </a:lnTo>
                <a:lnTo>
                  <a:pt x="212394" y="287083"/>
                </a:lnTo>
                <a:lnTo>
                  <a:pt x="159715" y="287083"/>
                </a:lnTo>
                <a:lnTo>
                  <a:pt x="159715" y="142303"/>
                </a:lnTo>
                <a:lnTo>
                  <a:pt x="159715" y="141960"/>
                </a:lnTo>
                <a:lnTo>
                  <a:pt x="159715" y="129603"/>
                </a:lnTo>
                <a:lnTo>
                  <a:pt x="147574" y="129603"/>
                </a:lnTo>
                <a:lnTo>
                  <a:pt x="147574" y="142303"/>
                </a:lnTo>
                <a:lnTo>
                  <a:pt x="147574" y="287083"/>
                </a:lnTo>
                <a:lnTo>
                  <a:pt x="135407" y="287083"/>
                </a:lnTo>
                <a:lnTo>
                  <a:pt x="135407" y="142303"/>
                </a:lnTo>
                <a:lnTo>
                  <a:pt x="147574" y="142303"/>
                </a:lnTo>
                <a:lnTo>
                  <a:pt x="147574" y="129603"/>
                </a:lnTo>
                <a:lnTo>
                  <a:pt x="123266" y="129603"/>
                </a:lnTo>
                <a:lnTo>
                  <a:pt x="123266" y="142303"/>
                </a:lnTo>
                <a:lnTo>
                  <a:pt x="123266" y="287083"/>
                </a:lnTo>
                <a:lnTo>
                  <a:pt x="70586" y="287083"/>
                </a:lnTo>
                <a:lnTo>
                  <a:pt x="70586" y="142303"/>
                </a:lnTo>
                <a:lnTo>
                  <a:pt x="70586" y="141960"/>
                </a:lnTo>
                <a:lnTo>
                  <a:pt x="70586" y="129603"/>
                </a:lnTo>
                <a:lnTo>
                  <a:pt x="58432" y="129603"/>
                </a:lnTo>
                <a:lnTo>
                  <a:pt x="58432" y="142303"/>
                </a:lnTo>
                <a:lnTo>
                  <a:pt x="58432" y="287083"/>
                </a:lnTo>
                <a:lnTo>
                  <a:pt x="46278" y="287083"/>
                </a:lnTo>
                <a:lnTo>
                  <a:pt x="46278" y="142303"/>
                </a:lnTo>
                <a:lnTo>
                  <a:pt x="58432" y="142303"/>
                </a:lnTo>
                <a:lnTo>
                  <a:pt x="58432" y="129603"/>
                </a:lnTo>
                <a:lnTo>
                  <a:pt x="34112" y="129603"/>
                </a:lnTo>
                <a:lnTo>
                  <a:pt x="34112" y="142303"/>
                </a:lnTo>
                <a:lnTo>
                  <a:pt x="34112" y="287083"/>
                </a:lnTo>
                <a:lnTo>
                  <a:pt x="15887" y="287083"/>
                </a:lnTo>
                <a:lnTo>
                  <a:pt x="15887" y="299783"/>
                </a:lnTo>
                <a:lnTo>
                  <a:pt x="15887" y="321373"/>
                </a:lnTo>
                <a:lnTo>
                  <a:pt x="17348" y="321373"/>
                </a:lnTo>
                <a:lnTo>
                  <a:pt x="17348" y="323913"/>
                </a:lnTo>
                <a:lnTo>
                  <a:pt x="26593" y="323913"/>
                </a:lnTo>
                <a:lnTo>
                  <a:pt x="26593" y="321373"/>
                </a:lnTo>
                <a:lnTo>
                  <a:pt x="28054" y="321373"/>
                </a:lnTo>
                <a:lnTo>
                  <a:pt x="28054" y="299783"/>
                </a:lnTo>
                <a:lnTo>
                  <a:pt x="344055" y="299783"/>
                </a:lnTo>
                <a:lnTo>
                  <a:pt x="344055" y="321373"/>
                </a:lnTo>
                <a:lnTo>
                  <a:pt x="345516" y="321373"/>
                </a:lnTo>
                <a:lnTo>
                  <a:pt x="345516" y="323913"/>
                </a:lnTo>
                <a:lnTo>
                  <a:pt x="354761" y="323913"/>
                </a:lnTo>
                <a:lnTo>
                  <a:pt x="354761" y="321373"/>
                </a:lnTo>
                <a:lnTo>
                  <a:pt x="356222" y="321373"/>
                </a:lnTo>
                <a:lnTo>
                  <a:pt x="356222" y="299783"/>
                </a:lnTo>
                <a:lnTo>
                  <a:pt x="356222" y="287083"/>
                </a:lnTo>
                <a:close/>
              </a:path>
              <a:path w="372110" h="324485" extrusionOk="0">
                <a:moveTo>
                  <a:pt x="372097" y="123659"/>
                </a:moveTo>
                <a:lnTo>
                  <a:pt x="371297" y="119189"/>
                </a:lnTo>
                <a:lnTo>
                  <a:pt x="186626" y="0"/>
                </a:lnTo>
                <a:lnTo>
                  <a:pt x="185496" y="0"/>
                </a:lnTo>
                <a:lnTo>
                  <a:pt x="800" y="119189"/>
                </a:lnTo>
                <a:lnTo>
                  <a:pt x="0" y="123659"/>
                </a:lnTo>
                <a:lnTo>
                  <a:pt x="5232" y="130022"/>
                </a:lnTo>
                <a:lnTo>
                  <a:pt x="10248" y="130746"/>
                </a:lnTo>
                <a:lnTo>
                  <a:pt x="13855" y="128422"/>
                </a:lnTo>
                <a:lnTo>
                  <a:pt x="186055" y="17297"/>
                </a:lnTo>
                <a:lnTo>
                  <a:pt x="359676" y="129349"/>
                </a:lnTo>
                <a:lnTo>
                  <a:pt x="361327" y="129794"/>
                </a:lnTo>
                <a:lnTo>
                  <a:pt x="365467" y="129794"/>
                </a:lnTo>
                <a:lnTo>
                  <a:pt x="367906" y="128765"/>
                </a:lnTo>
                <a:lnTo>
                  <a:pt x="372097" y="123659"/>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76" name="Google Shape;229;p45">
            <a:extLst>
              <a:ext uri="{FF2B5EF4-FFF2-40B4-BE49-F238E27FC236}">
                <a16:creationId xmlns:a16="http://schemas.microsoft.com/office/drawing/2014/main" id="{2873417C-A416-41BC-8E4A-BE9B7E06E50F}"/>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0" y="0"/>
            <a:ext cx="12192001" cy="6979534"/>
          </a:xfrm>
          <a:prstGeom prst="rect">
            <a:avLst/>
          </a:prstGeom>
          <a:noFill/>
          <a:ln>
            <a:noFill/>
          </a:ln>
        </p:spPr>
      </p:pic>
      <p:sp>
        <p:nvSpPr>
          <p:cNvPr id="77" name="Google Shape;230;p45">
            <a:extLst>
              <a:ext uri="{FF2B5EF4-FFF2-40B4-BE49-F238E27FC236}">
                <a16:creationId xmlns:a16="http://schemas.microsoft.com/office/drawing/2014/main" id="{ABB43C77-6616-4C3C-B387-D7A618990E77}"/>
              </a:ext>
            </a:extLst>
          </p:cNvPr>
          <p:cNvSpPr/>
          <p:nvPr/>
        </p:nvSpPr>
        <p:spPr>
          <a:xfrm>
            <a:off x="923772" y="3302655"/>
            <a:ext cx="10279380" cy="2106295"/>
          </a:xfrm>
          <a:custGeom>
            <a:avLst/>
            <a:gdLst/>
            <a:ahLst/>
            <a:cxnLst/>
            <a:rect l="l" t="t" r="r" b="b"/>
            <a:pathLst>
              <a:path w="10279380" h="2106295" extrusionOk="0">
                <a:moveTo>
                  <a:pt x="10172" y="599020"/>
                </a:moveTo>
                <a:lnTo>
                  <a:pt x="8001" y="596836"/>
                </a:lnTo>
                <a:lnTo>
                  <a:pt x="5156" y="596836"/>
                </a:lnTo>
                <a:lnTo>
                  <a:pt x="2298" y="596696"/>
                </a:lnTo>
                <a:lnTo>
                  <a:pt x="0" y="599020"/>
                </a:lnTo>
                <a:lnTo>
                  <a:pt x="0" y="602272"/>
                </a:lnTo>
                <a:lnTo>
                  <a:pt x="127" y="602818"/>
                </a:lnTo>
                <a:lnTo>
                  <a:pt x="127" y="603491"/>
                </a:lnTo>
                <a:lnTo>
                  <a:pt x="0" y="603910"/>
                </a:lnTo>
                <a:lnTo>
                  <a:pt x="0" y="607174"/>
                </a:lnTo>
                <a:lnTo>
                  <a:pt x="2298" y="609485"/>
                </a:lnTo>
                <a:lnTo>
                  <a:pt x="7861" y="609485"/>
                </a:lnTo>
                <a:lnTo>
                  <a:pt x="10172" y="607174"/>
                </a:lnTo>
                <a:lnTo>
                  <a:pt x="10172" y="603491"/>
                </a:lnTo>
                <a:lnTo>
                  <a:pt x="10033" y="603224"/>
                </a:lnTo>
                <a:lnTo>
                  <a:pt x="10172" y="602818"/>
                </a:lnTo>
                <a:lnTo>
                  <a:pt x="10172" y="599020"/>
                </a:lnTo>
                <a:close/>
              </a:path>
              <a:path w="10279380" h="2106295" extrusionOk="0">
                <a:moveTo>
                  <a:pt x="11125" y="637501"/>
                </a:moveTo>
                <a:lnTo>
                  <a:pt x="10858" y="631939"/>
                </a:lnTo>
                <a:lnTo>
                  <a:pt x="8420" y="629754"/>
                </a:lnTo>
                <a:lnTo>
                  <a:pt x="2844" y="630034"/>
                </a:lnTo>
                <a:lnTo>
                  <a:pt x="673" y="632485"/>
                </a:lnTo>
                <a:lnTo>
                  <a:pt x="939" y="637921"/>
                </a:lnTo>
                <a:lnTo>
                  <a:pt x="3111" y="640092"/>
                </a:lnTo>
                <a:lnTo>
                  <a:pt x="6108" y="640092"/>
                </a:lnTo>
                <a:lnTo>
                  <a:pt x="8966" y="639953"/>
                </a:lnTo>
                <a:lnTo>
                  <a:pt x="11125" y="637501"/>
                </a:lnTo>
                <a:close/>
              </a:path>
              <a:path w="10279380" h="2106295" extrusionOk="0">
                <a:moveTo>
                  <a:pt x="11264" y="568820"/>
                </a:moveTo>
                <a:lnTo>
                  <a:pt x="9093" y="566369"/>
                </a:lnTo>
                <a:lnTo>
                  <a:pt x="6235" y="566242"/>
                </a:lnTo>
                <a:lnTo>
                  <a:pt x="3530" y="566089"/>
                </a:lnTo>
                <a:lnTo>
                  <a:pt x="1079" y="568274"/>
                </a:lnTo>
                <a:lnTo>
                  <a:pt x="800" y="573862"/>
                </a:lnTo>
                <a:lnTo>
                  <a:pt x="2844" y="576287"/>
                </a:lnTo>
                <a:lnTo>
                  <a:pt x="5702" y="576440"/>
                </a:lnTo>
                <a:lnTo>
                  <a:pt x="8686" y="576440"/>
                </a:lnTo>
                <a:lnTo>
                  <a:pt x="10998" y="574255"/>
                </a:lnTo>
                <a:lnTo>
                  <a:pt x="11264" y="568820"/>
                </a:lnTo>
                <a:close/>
              </a:path>
              <a:path w="10279380" h="2106295" extrusionOk="0">
                <a:moveTo>
                  <a:pt x="13576" y="667702"/>
                </a:moveTo>
                <a:lnTo>
                  <a:pt x="13157" y="664984"/>
                </a:lnTo>
                <a:lnTo>
                  <a:pt x="12903" y="662127"/>
                </a:lnTo>
                <a:lnTo>
                  <a:pt x="10452" y="660082"/>
                </a:lnTo>
                <a:lnTo>
                  <a:pt x="4876" y="660615"/>
                </a:lnTo>
                <a:lnTo>
                  <a:pt x="2844" y="663206"/>
                </a:lnTo>
                <a:lnTo>
                  <a:pt x="3390" y="668655"/>
                </a:lnTo>
                <a:lnTo>
                  <a:pt x="5562" y="670560"/>
                </a:lnTo>
                <a:lnTo>
                  <a:pt x="8686" y="670560"/>
                </a:lnTo>
                <a:lnTo>
                  <a:pt x="11544" y="670280"/>
                </a:lnTo>
                <a:lnTo>
                  <a:pt x="13576" y="667702"/>
                </a:lnTo>
                <a:close/>
              </a:path>
              <a:path w="10279380" h="2106295" extrusionOk="0">
                <a:moveTo>
                  <a:pt x="13855" y="538492"/>
                </a:moveTo>
                <a:lnTo>
                  <a:pt x="11811" y="536041"/>
                </a:lnTo>
                <a:lnTo>
                  <a:pt x="8966" y="535762"/>
                </a:lnTo>
                <a:lnTo>
                  <a:pt x="6108" y="535355"/>
                </a:lnTo>
                <a:lnTo>
                  <a:pt x="3670" y="537527"/>
                </a:lnTo>
                <a:lnTo>
                  <a:pt x="3390" y="540258"/>
                </a:lnTo>
                <a:lnTo>
                  <a:pt x="2971" y="543115"/>
                </a:lnTo>
                <a:lnTo>
                  <a:pt x="5156" y="545566"/>
                </a:lnTo>
                <a:lnTo>
                  <a:pt x="7861" y="545833"/>
                </a:lnTo>
                <a:lnTo>
                  <a:pt x="8140" y="545960"/>
                </a:lnTo>
                <a:lnTo>
                  <a:pt x="10998" y="545960"/>
                </a:lnTo>
                <a:lnTo>
                  <a:pt x="13157" y="543928"/>
                </a:lnTo>
                <a:lnTo>
                  <a:pt x="13436" y="541350"/>
                </a:lnTo>
                <a:lnTo>
                  <a:pt x="13855" y="538492"/>
                </a:lnTo>
                <a:close/>
              </a:path>
              <a:path w="10279380" h="2106295" extrusionOk="0">
                <a:moveTo>
                  <a:pt x="17513" y="697763"/>
                </a:moveTo>
                <a:lnTo>
                  <a:pt x="17106" y="695045"/>
                </a:lnTo>
                <a:lnTo>
                  <a:pt x="16560" y="692175"/>
                </a:lnTo>
                <a:lnTo>
                  <a:pt x="13982" y="690283"/>
                </a:lnTo>
                <a:lnTo>
                  <a:pt x="11264" y="690829"/>
                </a:lnTo>
                <a:lnTo>
                  <a:pt x="8420" y="691222"/>
                </a:lnTo>
                <a:lnTo>
                  <a:pt x="6515" y="693813"/>
                </a:lnTo>
                <a:lnTo>
                  <a:pt x="7048" y="696544"/>
                </a:lnTo>
                <a:lnTo>
                  <a:pt x="7327" y="699109"/>
                </a:lnTo>
                <a:lnTo>
                  <a:pt x="9512" y="700887"/>
                </a:lnTo>
                <a:lnTo>
                  <a:pt x="12763" y="700887"/>
                </a:lnTo>
                <a:lnTo>
                  <a:pt x="15608" y="700481"/>
                </a:lnTo>
                <a:lnTo>
                  <a:pt x="17513" y="697763"/>
                </a:lnTo>
                <a:close/>
              </a:path>
              <a:path w="10279380" h="2106295" extrusionOk="0">
                <a:moveTo>
                  <a:pt x="17919" y="508431"/>
                </a:moveTo>
                <a:lnTo>
                  <a:pt x="16027" y="505853"/>
                </a:lnTo>
                <a:lnTo>
                  <a:pt x="10452" y="505028"/>
                </a:lnTo>
                <a:lnTo>
                  <a:pt x="7861" y="506920"/>
                </a:lnTo>
                <a:lnTo>
                  <a:pt x="7327" y="509651"/>
                </a:lnTo>
                <a:lnTo>
                  <a:pt x="6908" y="512508"/>
                </a:lnTo>
                <a:lnTo>
                  <a:pt x="8826" y="515099"/>
                </a:lnTo>
                <a:lnTo>
                  <a:pt x="11544" y="515493"/>
                </a:lnTo>
                <a:lnTo>
                  <a:pt x="11811" y="515493"/>
                </a:lnTo>
                <a:lnTo>
                  <a:pt x="12090" y="515632"/>
                </a:lnTo>
                <a:lnTo>
                  <a:pt x="14935" y="515632"/>
                </a:lnTo>
                <a:lnTo>
                  <a:pt x="16979" y="513740"/>
                </a:lnTo>
                <a:lnTo>
                  <a:pt x="17386" y="511289"/>
                </a:lnTo>
                <a:lnTo>
                  <a:pt x="17919" y="508431"/>
                </a:lnTo>
                <a:close/>
              </a:path>
              <a:path w="10279380" h="2106295" extrusionOk="0">
                <a:moveTo>
                  <a:pt x="22948" y="727684"/>
                </a:moveTo>
                <a:lnTo>
                  <a:pt x="22415" y="724839"/>
                </a:lnTo>
                <a:lnTo>
                  <a:pt x="21856" y="722109"/>
                </a:lnTo>
                <a:lnTo>
                  <a:pt x="19151" y="720331"/>
                </a:lnTo>
                <a:lnTo>
                  <a:pt x="16421" y="720890"/>
                </a:lnTo>
                <a:lnTo>
                  <a:pt x="13576" y="721436"/>
                </a:lnTo>
                <a:lnTo>
                  <a:pt x="11811" y="724141"/>
                </a:lnTo>
                <a:lnTo>
                  <a:pt x="12357" y="726998"/>
                </a:lnTo>
                <a:lnTo>
                  <a:pt x="12484" y="726998"/>
                </a:lnTo>
                <a:lnTo>
                  <a:pt x="12903" y="729310"/>
                </a:lnTo>
                <a:lnTo>
                  <a:pt x="15074" y="730935"/>
                </a:lnTo>
                <a:lnTo>
                  <a:pt x="18478" y="730935"/>
                </a:lnTo>
                <a:lnTo>
                  <a:pt x="21183" y="730402"/>
                </a:lnTo>
                <a:lnTo>
                  <a:pt x="22948" y="727684"/>
                </a:lnTo>
                <a:close/>
              </a:path>
              <a:path w="10279380" h="2106295" extrusionOk="0">
                <a:moveTo>
                  <a:pt x="23495" y="478637"/>
                </a:moveTo>
                <a:lnTo>
                  <a:pt x="21742" y="475919"/>
                </a:lnTo>
                <a:lnTo>
                  <a:pt x="16167" y="474827"/>
                </a:lnTo>
                <a:lnTo>
                  <a:pt x="13576" y="476618"/>
                </a:lnTo>
                <a:lnTo>
                  <a:pt x="12903" y="479310"/>
                </a:lnTo>
                <a:lnTo>
                  <a:pt x="12357" y="482180"/>
                </a:lnTo>
                <a:lnTo>
                  <a:pt x="14122" y="484771"/>
                </a:lnTo>
                <a:lnTo>
                  <a:pt x="16840" y="485444"/>
                </a:lnTo>
                <a:lnTo>
                  <a:pt x="20370" y="485444"/>
                </a:lnTo>
                <a:lnTo>
                  <a:pt x="22415" y="483806"/>
                </a:lnTo>
                <a:lnTo>
                  <a:pt x="22948" y="481495"/>
                </a:lnTo>
                <a:lnTo>
                  <a:pt x="23495" y="478637"/>
                </a:lnTo>
                <a:close/>
              </a:path>
              <a:path w="10279380" h="2106295" extrusionOk="0">
                <a:moveTo>
                  <a:pt x="30022" y="757199"/>
                </a:moveTo>
                <a:lnTo>
                  <a:pt x="29260" y="754189"/>
                </a:lnTo>
                <a:lnTo>
                  <a:pt x="28524" y="751624"/>
                </a:lnTo>
                <a:lnTo>
                  <a:pt x="25806" y="749985"/>
                </a:lnTo>
                <a:lnTo>
                  <a:pt x="23088" y="750798"/>
                </a:lnTo>
                <a:lnTo>
                  <a:pt x="20370" y="751497"/>
                </a:lnTo>
                <a:lnTo>
                  <a:pt x="18732" y="754189"/>
                </a:lnTo>
                <a:lnTo>
                  <a:pt x="19494" y="757199"/>
                </a:lnTo>
                <a:lnTo>
                  <a:pt x="19964" y="759231"/>
                </a:lnTo>
                <a:lnTo>
                  <a:pt x="22136" y="760869"/>
                </a:lnTo>
                <a:lnTo>
                  <a:pt x="24726" y="760869"/>
                </a:lnTo>
                <a:lnTo>
                  <a:pt x="25120" y="760730"/>
                </a:lnTo>
                <a:lnTo>
                  <a:pt x="28384" y="759917"/>
                </a:lnTo>
                <a:lnTo>
                  <a:pt x="30022" y="757199"/>
                </a:lnTo>
                <a:close/>
              </a:path>
              <a:path w="10279380" h="2106295" extrusionOk="0">
                <a:moveTo>
                  <a:pt x="30695" y="449262"/>
                </a:moveTo>
                <a:lnTo>
                  <a:pt x="29070" y="446405"/>
                </a:lnTo>
                <a:lnTo>
                  <a:pt x="26352" y="445731"/>
                </a:lnTo>
                <a:lnTo>
                  <a:pt x="23495" y="444919"/>
                </a:lnTo>
                <a:lnTo>
                  <a:pt x="20777" y="446544"/>
                </a:lnTo>
                <a:lnTo>
                  <a:pt x="20104" y="449402"/>
                </a:lnTo>
                <a:lnTo>
                  <a:pt x="19291" y="451980"/>
                </a:lnTo>
                <a:lnTo>
                  <a:pt x="20916" y="454837"/>
                </a:lnTo>
                <a:lnTo>
                  <a:pt x="24168" y="455650"/>
                </a:lnTo>
                <a:lnTo>
                  <a:pt x="24587" y="455790"/>
                </a:lnTo>
                <a:lnTo>
                  <a:pt x="27292" y="455790"/>
                </a:lnTo>
                <a:lnTo>
                  <a:pt x="29337" y="454164"/>
                </a:lnTo>
                <a:lnTo>
                  <a:pt x="29883" y="451980"/>
                </a:lnTo>
                <a:lnTo>
                  <a:pt x="30695" y="449262"/>
                </a:lnTo>
                <a:close/>
              </a:path>
              <a:path w="10279380" h="2106295" extrusionOk="0">
                <a:moveTo>
                  <a:pt x="38582" y="786307"/>
                </a:moveTo>
                <a:lnTo>
                  <a:pt x="37630" y="783577"/>
                </a:lnTo>
                <a:lnTo>
                  <a:pt x="36804" y="780859"/>
                </a:lnTo>
                <a:lnTo>
                  <a:pt x="33959" y="779373"/>
                </a:lnTo>
                <a:lnTo>
                  <a:pt x="31242" y="780173"/>
                </a:lnTo>
                <a:lnTo>
                  <a:pt x="28524" y="781138"/>
                </a:lnTo>
                <a:lnTo>
                  <a:pt x="27038" y="783996"/>
                </a:lnTo>
                <a:lnTo>
                  <a:pt x="27990" y="786714"/>
                </a:lnTo>
                <a:lnTo>
                  <a:pt x="28663" y="788746"/>
                </a:lnTo>
                <a:lnTo>
                  <a:pt x="30556" y="790257"/>
                </a:lnTo>
                <a:lnTo>
                  <a:pt x="33286" y="790257"/>
                </a:lnTo>
                <a:lnTo>
                  <a:pt x="34366" y="789978"/>
                </a:lnTo>
                <a:lnTo>
                  <a:pt x="36944" y="789165"/>
                </a:lnTo>
                <a:lnTo>
                  <a:pt x="38582" y="786307"/>
                </a:lnTo>
                <a:close/>
              </a:path>
              <a:path w="10279380" h="2106295" extrusionOk="0">
                <a:moveTo>
                  <a:pt x="39255" y="420166"/>
                </a:moveTo>
                <a:lnTo>
                  <a:pt x="37757" y="417296"/>
                </a:lnTo>
                <a:lnTo>
                  <a:pt x="35179" y="416344"/>
                </a:lnTo>
                <a:lnTo>
                  <a:pt x="32461" y="415544"/>
                </a:lnTo>
                <a:lnTo>
                  <a:pt x="29616" y="417017"/>
                </a:lnTo>
                <a:lnTo>
                  <a:pt x="28663" y="419747"/>
                </a:lnTo>
                <a:lnTo>
                  <a:pt x="27851" y="422338"/>
                </a:lnTo>
                <a:lnTo>
                  <a:pt x="29337" y="425323"/>
                </a:lnTo>
                <a:lnTo>
                  <a:pt x="32461" y="426275"/>
                </a:lnTo>
                <a:lnTo>
                  <a:pt x="33007" y="426415"/>
                </a:lnTo>
                <a:lnTo>
                  <a:pt x="35712" y="426415"/>
                </a:lnTo>
                <a:lnTo>
                  <a:pt x="37757" y="424903"/>
                </a:lnTo>
                <a:lnTo>
                  <a:pt x="38442" y="422871"/>
                </a:lnTo>
                <a:lnTo>
                  <a:pt x="39255" y="420166"/>
                </a:lnTo>
                <a:close/>
              </a:path>
              <a:path w="10279380" h="2106295" extrusionOk="0">
                <a:moveTo>
                  <a:pt x="48488" y="815009"/>
                </a:moveTo>
                <a:lnTo>
                  <a:pt x="47548" y="812292"/>
                </a:lnTo>
                <a:lnTo>
                  <a:pt x="46596" y="809688"/>
                </a:lnTo>
                <a:lnTo>
                  <a:pt x="43599" y="808329"/>
                </a:lnTo>
                <a:lnTo>
                  <a:pt x="41021" y="809307"/>
                </a:lnTo>
                <a:lnTo>
                  <a:pt x="38442" y="810387"/>
                </a:lnTo>
                <a:lnTo>
                  <a:pt x="36944" y="813244"/>
                </a:lnTo>
                <a:lnTo>
                  <a:pt x="38036" y="815822"/>
                </a:lnTo>
                <a:lnTo>
                  <a:pt x="38722" y="817854"/>
                </a:lnTo>
                <a:lnTo>
                  <a:pt x="40754" y="819213"/>
                </a:lnTo>
                <a:lnTo>
                  <a:pt x="43332" y="819213"/>
                </a:lnTo>
                <a:lnTo>
                  <a:pt x="44018" y="819086"/>
                </a:lnTo>
                <a:lnTo>
                  <a:pt x="44551" y="818807"/>
                </a:lnTo>
                <a:lnTo>
                  <a:pt x="47142" y="817854"/>
                </a:lnTo>
                <a:lnTo>
                  <a:pt x="48488" y="815009"/>
                </a:lnTo>
                <a:close/>
              </a:path>
              <a:path w="10279380" h="2106295" extrusionOk="0">
                <a:moveTo>
                  <a:pt x="49441" y="391591"/>
                </a:moveTo>
                <a:lnTo>
                  <a:pt x="48094" y="388607"/>
                </a:lnTo>
                <a:lnTo>
                  <a:pt x="45364" y="387667"/>
                </a:lnTo>
                <a:lnTo>
                  <a:pt x="42799" y="386562"/>
                </a:lnTo>
                <a:lnTo>
                  <a:pt x="39789" y="387921"/>
                </a:lnTo>
                <a:lnTo>
                  <a:pt x="38849" y="390639"/>
                </a:lnTo>
                <a:lnTo>
                  <a:pt x="37896" y="393230"/>
                </a:lnTo>
                <a:lnTo>
                  <a:pt x="39255" y="396074"/>
                </a:lnTo>
                <a:lnTo>
                  <a:pt x="41846" y="397167"/>
                </a:lnTo>
                <a:lnTo>
                  <a:pt x="42379" y="397446"/>
                </a:lnTo>
                <a:lnTo>
                  <a:pt x="45643" y="397446"/>
                </a:lnTo>
                <a:lnTo>
                  <a:pt x="47675" y="396214"/>
                </a:lnTo>
                <a:lnTo>
                  <a:pt x="48374" y="394182"/>
                </a:lnTo>
                <a:lnTo>
                  <a:pt x="49441" y="391591"/>
                </a:lnTo>
                <a:close/>
              </a:path>
              <a:path w="10279380" h="2106295" extrusionOk="0">
                <a:moveTo>
                  <a:pt x="60032" y="843026"/>
                </a:moveTo>
                <a:lnTo>
                  <a:pt x="58966" y="840447"/>
                </a:lnTo>
                <a:lnTo>
                  <a:pt x="57746" y="837857"/>
                </a:lnTo>
                <a:lnTo>
                  <a:pt x="54737" y="836764"/>
                </a:lnTo>
                <a:lnTo>
                  <a:pt x="49580" y="838936"/>
                </a:lnTo>
                <a:lnTo>
                  <a:pt x="48488" y="841933"/>
                </a:lnTo>
                <a:lnTo>
                  <a:pt x="50406" y="846429"/>
                </a:lnTo>
                <a:lnTo>
                  <a:pt x="52311" y="847648"/>
                </a:lnTo>
                <a:lnTo>
                  <a:pt x="54876" y="847648"/>
                </a:lnTo>
                <a:lnTo>
                  <a:pt x="55562" y="847509"/>
                </a:lnTo>
                <a:lnTo>
                  <a:pt x="56235" y="847242"/>
                </a:lnTo>
                <a:lnTo>
                  <a:pt x="58826" y="846010"/>
                </a:lnTo>
                <a:lnTo>
                  <a:pt x="60032" y="843026"/>
                </a:lnTo>
                <a:close/>
              </a:path>
              <a:path w="10279380" h="2106295" extrusionOk="0">
                <a:moveTo>
                  <a:pt x="60998" y="363575"/>
                </a:moveTo>
                <a:lnTo>
                  <a:pt x="59778" y="360578"/>
                </a:lnTo>
                <a:lnTo>
                  <a:pt x="57188" y="359486"/>
                </a:lnTo>
                <a:lnTo>
                  <a:pt x="54597" y="358267"/>
                </a:lnTo>
                <a:lnTo>
                  <a:pt x="51612" y="359486"/>
                </a:lnTo>
                <a:lnTo>
                  <a:pt x="50520" y="362064"/>
                </a:lnTo>
                <a:lnTo>
                  <a:pt x="49314" y="364667"/>
                </a:lnTo>
                <a:lnTo>
                  <a:pt x="50520" y="367652"/>
                </a:lnTo>
                <a:lnTo>
                  <a:pt x="53111" y="368731"/>
                </a:lnTo>
                <a:lnTo>
                  <a:pt x="53784" y="369150"/>
                </a:lnTo>
                <a:lnTo>
                  <a:pt x="54470" y="369290"/>
                </a:lnTo>
                <a:lnTo>
                  <a:pt x="57061" y="369290"/>
                </a:lnTo>
                <a:lnTo>
                  <a:pt x="58966" y="368058"/>
                </a:lnTo>
                <a:lnTo>
                  <a:pt x="59778" y="366166"/>
                </a:lnTo>
                <a:lnTo>
                  <a:pt x="60998" y="363575"/>
                </a:lnTo>
                <a:close/>
              </a:path>
              <a:path w="10279380" h="2106295" extrusionOk="0">
                <a:moveTo>
                  <a:pt x="72948" y="870496"/>
                </a:moveTo>
                <a:lnTo>
                  <a:pt x="71716" y="868045"/>
                </a:lnTo>
                <a:lnTo>
                  <a:pt x="70510" y="865466"/>
                </a:lnTo>
                <a:lnTo>
                  <a:pt x="67386" y="864501"/>
                </a:lnTo>
                <a:lnTo>
                  <a:pt x="64795" y="865733"/>
                </a:lnTo>
                <a:lnTo>
                  <a:pt x="62344" y="866952"/>
                </a:lnTo>
                <a:lnTo>
                  <a:pt x="61264" y="870102"/>
                </a:lnTo>
                <a:lnTo>
                  <a:pt x="62623" y="872528"/>
                </a:lnTo>
                <a:lnTo>
                  <a:pt x="63436" y="874445"/>
                </a:lnTo>
                <a:lnTo>
                  <a:pt x="65214" y="875385"/>
                </a:lnTo>
                <a:lnTo>
                  <a:pt x="67932" y="875385"/>
                </a:lnTo>
                <a:lnTo>
                  <a:pt x="68732" y="875258"/>
                </a:lnTo>
                <a:lnTo>
                  <a:pt x="69418" y="874852"/>
                </a:lnTo>
                <a:lnTo>
                  <a:pt x="71856" y="873633"/>
                </a:lnTo>
                <a:lnTo>
                  <a:pt x="72948" y="870496"/>
                </a:lnTo>
                <a:close/>
              </a:path>
              <a:path w="10279380" h="2106295" extrusionOk="0">
                <a:moveTo>
                  <a:pt x="73901" y="336232"/>
                </a:moveTo>
                <a:lnTo>
                  <a:pt x="72948" y="333108"/>
                </a:lnTo>
                <a:lnTo>
                  <a:pt x="67779" y="330657"/>
                </a:lnTo>
                <a:lnTo>
                  <a:pt x="64795" y="331609"/>
                </a:lnTo>
                <a:lnTo>
                  <a:pt x="62344" y="336778"/>
                </a:lnTo>
                <a:lnTo>
                  <a:pt x="63296" y="339763"/>
                </a:lnTo>
                <a:lnTo>
                  <a:pt x="65887" y="340995"/>
                </a:lnTo>
                <a:lnTo>
                  <a:pt x="66560" y="341401"/>
                </a:lnTo>
                <a:lnTo>
                  <a:pt x="67386" y="341541"/>
                </a:lnTo>
                <a:lnTo>
                  <a:pt x="69964" y="341541"/>
                </a:lnTo>
                <a:lnTo>
                  <a:pt x="71716" y="340601"/>
                </a:lnTo>
                <a:lnTo>
                  <a:pt x="73901" y="336232"/>
                </a:lnTo>
                <a:close/>
              </a:path>
              <a:path w="10279380" h="2106295" extrusionOk="0">
                <a:moveTo>
                  <a:pt x="87223" y="897420"/>
                </a:moveTo>
                <a:lnTo>
                  <a:pt x="85852" y="894854"/>
                </a:lnTo>
                <a:lnTo>
                  <a:pt x="84493" y="892403"/>
                </a:lnTo>
                <a:lnTo>
                  <a:pt x="81368" y="891578"/>
                </a:lnTo>
                <a:lnTo>
                  <a:pt x="76479" y="894308"/>
                </a:lnTo>
                <a:lnTo>
                  <a:pt x="75666" y="897420"/>
                </a:lnTo>
                <a:lnTo>
                  <a:pt x="77978" y="901509"/>
                </a:lnTo>
                <a:lnTo>
                  <a:pt x="79603" y="902462"/>
                </a:lnTo>
                <a:lnTo>
                  <a:pt x="82334" y="902462"/>
                </a:lnTo>
                <a:lnTo>
                  <a:pt x="83146" y="902322"/>
                </a:lnTo>
                <a:lnTo>
                  <a:pt x="83959" y="901928"/>
                </a:lnTo>
                <a:lnTo>
                  <a:pt x="86410" y="900417"/>
                </a:lnTo>
                <a:lnTo>
                  <a:pt x="87223" y="897420"/>
                </a:lnTo>
                <a:close/>
              </a:path>
              <a:path w="10279380" h="2106295" extrusionOk="0">
                <a:moveTo>
                  <a:pt x="88303" y="309575"/>
                </a:moveTo>
                <a:lnTo>
                  <a:pt x="87363" y="306451"/>
                </a:lnTo>
                <a:lnTo>
                  <a:pt x="82461" y="303733"/>
                </a:lnTo>
                <a:lnTo>
                  <a:pt x="79336" y="304546"/>
                </a:lnTo>
                <a:lnTo>
                  <a:pt x="76619" y="309448"/>
                </a:lnTo>
                <a:lnTo>
                  <a:pt x="77431" y="312559"/>
                </a:lnTo>
                <a:lnTo>
                  <a:pt x="80022" y="313931"/>
                </a:lnTo>
                <a:lnTo>
                  <a:pt x="80695" y="314337"/>
                </a:lnTo>
                <a:lnTo>
                  <a:pt x="81648" y="314617"/>
                </a:lnTo>
                <a:lnTo>
                  <a:pt x="84239" y="314617"/>
                </a:lnTo>
                <a:lnTo>
                  <a:pt x="85991" y="313664"/>
                </a:lnTo>
                <a:lnTo>
                  <a:pt x="86944" y="312026"/>
                </a:lnTo>
                <a:lnTo>
                  <a:pt x="88303" y="309575"/>
                </a:lnTo>
                <a:close/>
              </a:path>
              <a:path w="10279380" h="2106295" extrusionOk="0">
                <a:moveTo>
                  <a:pt x="102831" y="923404"/>
                </a:moveTo>
                <a:lnTo>
                  <a:pt x="101244" y="920813"/>
                </a:lnTo>
                <a:lnTo>
                  <a:pt x="99860" y="918654"/>
                </a:lnTo>
                <a:lnTo>
                  <a:pt x="96735" y="917968"/>
                </a:lnTo>
                <a:lnTo>
                  <a:pt x="91986" y="920813"/>
                </a:lnTo>
                <a:lnTo>
                  <a:pt x="91287" y="924090"/>
                </a:lnTo>
                <a:lnTo>
                  <a:pt x="92862" y="926528"/>
                </a:lnTo>
                <a:lnTo>
                  <a:pt x="93738" y="928027"/>
                </a:lnTo>
                <a:lnTo>
                  <a:pt x="95364" y="928865"/>
                </a:lnTo>
                <a:lnTo>
                  <a:pt x="98082" y="928865"/>
                </a:lnTo>
                <a:lnTo>
                  <a:pt x="99047" y="928573"/>
                </a:lnTo>
                <a:lnTo>
                  <a:pt x="102171" y="926528"/>
                </a:lnTo>
                <a:lnTo>
                  <a:pt x="102831" y="923404"/>
                </a:lnTo>
                <a:close/>
              </a:path>
              <a:path w="10279380" h="2106295" extrusionOk="0">
                <a:moveTo>
                  <a:pt x="103924" y="283730"/>
                </a:moveTo>
                <a:lnTo>
                  <a:pt x="103251" y="280466"/>
                </a:lnTo>
                <a:lnTo>
                  <a:pt x="100939" y="278968"/>
                </a:lnTo>
                <a:lnTo>
                  <a:pt x="98488" y="277469"/>
                </a:lnTo>
                <a:lnTo>
                  <a:pt x="95364" y="278155"/>
                </a:lnTo>
                <a:lnTo>
                  <a:pt x="93878" y="280606"/>
                </a:lnTo>
                <a:lnTo>
                  <a:pt x="92379" y="282917"/>
                </a:lnTo>
                <a:lnTo>
                  <a:pt x="93052" y="286042"/>
                </a:lnTo>
                <a:lnTo>
                  <a:pt x="96316" y="288213"/>
                </a:lnTo>
                <a:lnTo>
                  <a:pt x="97269" y="288353"/>
                </a:lnTo>
                <a:lnTo>
                  <a:pt x="99860" y="288353"/>
                </a:lnTo>
                <a:lnTo>
                  <a:pt x="101473" y="287540"/>
                </a:lnTo>
                <a:lnTo>
                  <a:pt x="103924" y="283730"/>
                </a:lnTo>
                <a:close/>
              </a:path>
              <a:path w="10279380" h="2106295" extrusionOk="0">
                <a:moveTo>
                  <a:pt x="119824" y="948575"/>
                </a:moveTo>
                <a:lnTo>
                  <a:pt x="116560" y="943952"/>
                </a:lnTo>
                <a:lnTo>
                  <a:pt x="113436" y="943394"/>
                </a:lnTo>
                <a:lnTo>
                  <a:pt x="108826" y="946658"/>
                </a:lnTo>
                <a:lnTo>
                  <a:pt x="108267" y="949807"/>
                </a:lnTo>
                <a:lnTo>
                  <a:pt x="109893" y="952119"/>
                </a:lnTo>
                <a:lnTo>
                  <a:pt x="110858" y="953592"/>
                </a:lnTo>
                <a:lnTo>
                  <a:pt x="112483" y="954278"/>
                </a:lnTo>
                <a:lnTo>
                  <a:pt x="115074" y="954278"/>
                </a:lnTo>
                <a:lnTo>
                  <a:pt x="116166" y="954011"/>
                </a:lnTo>
                <a:lnTo>
                  <a:pt x="116967" y="953338"/>
                </a:lnTo>
                <a:lnTo>
                  <a:pt x="119278" y="951699"/>
                </a:lnTo>
                <a:lnTo>
                  <a:pt x="119824" y="948575"/>
                </a:lnTo>
                <a:close/>
              </a:path>
              <a:path w="10279380" h="2106295" extrusionOk="0">
                <a:moveTo>
                  <a:pt x="120904" y="258584"/>
                </a:moveTo>
                <a:lnTo>
                  <a:pt x="120510" y="255435"/>
                </a:lnTo>
                <a:lnTo>
                  <a:pt x="115887" y="252183"/>
                </a:lnTo>
                <a:lnTo>
                  <a:pt x="112623" y="252730"/>
                </a:lnTo>
                <a:lnTo>
                  <a:pt x="110998" y="255041"/>
                </a:lnTo>
                <a:lnTo>
                  <a:pt x="109359" y="257213"/>
                </a:lnTo>
                <a:lnTo>
                  <a:pt x="109893" y="260477"/>
                </a:lnTo>
                <a:lnTo>
                  <a:pt x="113157" y="262788"/>
                </a:lnTo>
                <a:lnTo>
                  <a:pt x="114122" y="263067"/>
                </a:lnTo>
                <a:lnTo>
                  <a:pt x="116700" y="263067"/>
                </a:lnTo>
                <a:lnTo>
                  <a:pt x="118338" y="262242"/>
                </a:lnTo>
                <a:lnTo>
                  <a:pt x="119278" y="260870"/>
                </a:lnTo>
                <a:lnTo>
                  <a:pt x="120904" y="258584"/>
                </a:lnTo>
                <a:close/>
              </a:path>
              <a:path w="10279380" h="2106295" extrusionOk="0">
                <a:moveTo>
                  <a:pt x="138036" y="972908"/>
                </a:moveTo>
                <a:lnTo>
                  <a:pt x="136258" y="970597"/>
                </a:lnTo>
                <a:lnTo>
                  <a:pt x="134632" y="968425"/>
                </a:lnTo>
                <a:lnTo>
                  <a:pt x="131368" y="968019"/>
                </a:lnTo>
                <a:lnTo>
                  <a:pt x="129197" y="969797"/>
                </a:lnTo>
                <a:lnTo>
                  <a:pt x="127038" y="971423"/>
                </a:lnTo>
                <a:lnTo>
                  <a:pt x="126619" y="974674"/>
                </a:lnTo>
                <a:lnTo>
                  <a:pt x="128244" y="976845"/>
                </a:lnTo>
                <a:lnTo>
                  <a:pt x="129336" y="978217"/>
                </a:lnTo>
                <a:lnTo>
                  <a:pt x="130835" y="978903"/>
                </a:lnTo>
                <a:lnTo>
                  <a:pt x="133400" y="978903"/>
                </a:lnTo>
                <a:lnTo>
                  <a:pt x="134493" y="978484"/>
                </a:lnTo>
                <a:lnTo>
                  <a:pt x="135458" y="977811"/>
                </a:lnTo>
                <a:lnTo>
                  <a:pt x="137617" y="976045"/>
                </a:lnTo>
                <a:lnTo>
                  <a:pt x="138036" y="972908"/>
                </a:lnTo>
                <a:close/>
              </a:path>
              <a:path w="10279380" h="2106295" extrusionOk="0">
                <a:moveTo>
                  <a:pt x="139255" y="234353"/>
                </a:moveTo>
                <a:lnTo>
                  <a:pt x="138836" y="231241"/>
                </a:lnTo>
                <a:lnTo>
                  <a:pt x="136664" y="229450"/>
                </a:lnTo>
                <a:lnTo>
                  <a:pt x="134493" y="227698"/>
                </a:lnTo>
                <a:lnTo>
                  <a:pt x="131229" y="228092"/>
                </a:lnTo>
                <a:lnTo>
                  <a:pt x="129463" y="230289"/>
                </a:lnTo>
                <a:lnTo>
                  <a:pt x="127711" y="232600"/>
                </a:lnTo>
                <a:lnTo>
                  <a:pt x="128104" y="235724"/>
                </a:lnTo>
                <a:lnTo>
                  <a:pt x="130276" y="237502"/>
                </a:lnTo>
                <a:lnTo>
                  <a:pt x="131229" y="238175"/>
                </a:lnTo>
                <a:lnTo>
                  <a:pt x="132461" y="238569"/>
                </a:lnTo>
                <a:lnTo>
                  <a:pt x="135039" y="238569"/>
                </a:lnTo>
                <a:lnTo>
                  <a:pt x="136525" y="237896"/>
                </a:lnTo>
                <a:lnTo>
                  <a:pt x="139255" y="234353"/>
                </a:lnTo>
                <a:close/>
              </a:path>
              <a:path w="10279380" h="2106295" extrusionOk="0">
                <a:moveTo>
                  <a:pt x="157454" y="996175"/>
                </a:moveTo>
                <a:lnTo>
                  <a:pt x="155562" y="994003"/>
                </a:lnTo>
                <a:lnTo>
                  <a:pt x="153784" y="991831"/>
                </a:lnTo>
                <a:lnTo>
                  <a:pt x="150520" y="991679"/>
                </a:lnTo>
                <a:lnTo>
                  <a:pt x="146316" y="995362"/>
                </a:lnTo>
                <a:lnTo>
                  <a:pt x="146037" y="998486"/>
                </a:lnTo>
                <a:lnTo>
                  <a:pt x="147955" y="1000658"/>
                </a:lnTo>
                <a:lnTo>
                  <a:pt x="148907" y="1001877"/>
                </a:lnTo>
                <a:lnTo>
                  <a:pt x="150380" y="1002436"/>
                </a:lnTo>
                <a:lnTo>
                  <a:pt x="152971" y="1002436"/>
                </a:lnTo>
                <a:lnTo>
                  <a:pt x="154203" y="1002030"/>
                </a:lnTo>
                <a:lnTo>
                  <a:pt x="155143" y="1001204"/>
                </a:lnTo>
                <a:lnTo>
                  <a:pt x="157187" y="999299"/>
                </a:lnTo>
                <a:lnTo>
                  <a:pt x="157454" y="996175"/>
                </a:lnTo>
                <a:close/>
              </a:path>
              <a:path w="10279380" h="2106295" extrusionOk="0">
                <a:moveTo>
                  <a:pt x="158686" y="211239"/>
                </a:moveTo>
                <a:lnTo>
                  <a:pt x="158546" y="207987"/>
                </a:lnTo>
                <a:lnTo>
                  <a:pt x="156375" y="206070"/>
                </a:lnTo>
                <a:lnTo>
                  <a:pt x="154203" y="204304"/>
                </a:lnTo>
                <a:lnTo>
                  <a:pt x="151079" y="204444"/>
                </a:lnTo>
                <a:lnTo>
                  <a:pt x="149174" y="206616"/>
                </a:lnTo>
                <a:lnTo>
                  <a:pt x="147256" y="208661"/>
                </a:lnTo>
                <a:lnTo>
                  <a:pt x="147535" y="211937"/>
                </a:lnTo>
                <a:lnTo>
                  <a:pt x="150660" y="214630"/>
                </a:lnTo>
                <a:lnTo>
                  <a:pt x="151892" y="215049"/>
                </a:lnTo>
                <a:lnTo>
                  <a:pt x="154482" y="215049"/>
                </a:lnTo>
                <a:lnTo>
                  <a:pt x="155816" y="214503"/>
                </a:lnTo>
                <a:lnTo>
                  <a:pt x="158686" y="211239"/>
                </a:lnTo>
                <a:close/>
              </a:path>
              <a:path w="10279380" h="2106295" extrusionOk="0">
                <a:moveTo>
                  <a:pt x="177965" y="1018336"/>
                </a:moveTo>
                <a:lnTo>
                  <a:pt x="176072" y="1016444"/>
                </a:lnTo>
                <a:lnTo>
                  <a:pt x="174167" y="1014412"/>
                </a:lnTo>
                <a:lnTo>
                  <a:pt x="170903" y="1014272"/>
                </a:lnTo>
                <a:lnTo>
                  <a:pt x="168871" y="1016304"/>
                </a:lnTo>
                <a:lnTo>
                  <a:pt x="166827" y="1018197"/>
                </a:lnTo>
                <a:lnTo>
                  <a:pt x="166941" y="1021600"/>
                </a:lnTo>
                <a:lnTo>
                  <a:pt x="168732" y="1023518"/>
                </a:lnTo>
                <a:lnTo>
                  <a:pt x="169684" y="1024458"/>
                </a:lnTo>
                <a:lnTo>
                  <a:pt x="171043" y="1025004"/>
                </a:lnTo>
                <a:lnTo>
                  <a:pt x="173634" y="1025004"/>
                </a:lnTo>
                <a:lnTo>
                  <a:pt x="174980" y="1024610"/>
                </a:lnTo>
                <a:lnTo>
                  <a:pt x="177965" y="1021600"/>
                </a:lnTo>
                <a:lnTo>
                  <a:pt x="177965" y="1018336"/>
                </a:lnTo>
                <a:close/>
              </a:path>
              <a:path w="10279380" h="2106295" extrusionOk="0">
                <a:moveTo>
                  <a:pt x="179336" y="185674"/>
                </a:moveTo>
                <a:lnTo>
                  <a:pt x="175260" y="181851"/>
                </a:lnTo>
                <a:lnTo>
                  <a:pt x="171996" y="181851"/>
                </a:lnTo>
                <a:lnTo>
                  <a:pt x="170091" y="183896"/>
                </a:lnTo>
                <a:lnTo>
                  <a:pt x="168059" y="185953"/>
                </a:lnTo>
                <a:lnTo>
                  <a:pt x="168198" y="189204"/>
                </a:lnTo>
                <a:lnTo>
                  <a:pt x="170230" y="191109"/>
                </a:lnTo>
                <a:lnTo>
                  <a:pt x="171183" y="192049"/>
                </a:lnTo>
                <a:lnTo>
                  <a:pt x="172402" y="192595"/>
                </a:lnTo>
                <a:lnTo>
                  <a:pt x="174980" y="192595"/>
                </a:lnTo>
                <a:lnTo>
                  <a:pt x="176339" y="192049"/>
                </a:lnTo>
                <a:lnTo>
                  <a:pt x="177431" y="190969"/>
                </a:lnTo>
                <a:lnTo>
                  <a:pt x="179336" y="188937"/>
                </a:lnTo>
                <a:lnTo>
                  <a:pt x="179336" y="185674"/>
                </a:lnTo>
                <a:close/>
              </a:path>
              <a:path w="10279380" h="2106295" extrusionOk="0">
                <a:moveTo>
                  <a:pt x="199847" y="1042822"/>
                </a:moveTo>
                <a:lnTo>
                  <a:pt x="199720" y="1039558"/>
                </a:lnTo>
                <a:lnTo>
                  <a:pt x="197675" y="1037666"/>
                </a:lnTo>
                <a:lnTo>
                  <a:pt x="195503" y="1035748"/>
                </a:lnTo>
                <a:lnTo>
                  <a:pt x="192379" y="1035888"/>
                </a:lnTo>
                <a:lnTo>
                  <a:pt x="188556" y="1039977"/>
                </a:lnTo>
                <a:lnTo>
                  <a:pt x="188556" y="1043228"/>
                </a:lnTo>
                <a:lnTo>
                  <a:pt x="190614" y="1045133"/>
                </a:lnTo>
                <a:lnTo>
                  <a:pt x="191706" y="1046086"/>
                </a:lnTo>
                <a:lnTo>
                  <a:pt x="192913" y="1046492"/>
                </a:lnTo>
                <a:lnTo>
                  <a:pt x="195503" y="1046492"/>
                </a:lnTo>
                <a:lnTo>
                  <a:pt x="196862" y="1045959"/>
                </a:lnTo>
                <a:lnTo>
                  <a:pt x="197815" y="1044854"/>
                </a:lnTo>
                <a:lnTo>
                  <a:pt x="199847" y="1042822"/>
                </a:lnTo>
                <a:close/>
              </a:path>
              <a:path w="10279380" h="2106295" extrusionOk="0">
                <a:moveTo>
                  <a:pt x="201218" y="164592"/>
                </a:moveTo>
                <a:lnTo>
                  <a:pt x="199174" y="162534"/>
                </a:lnTo>
                <a:lnTo>
                  <a:pt x="197269" y="160502"/>
                </a:lnTo>
                <a:lnTo>
                  <a:pt x="194144" y="160375"/>
                </a:lnTo>
                <a:lnTo>
                  <a:pt x="192100" y="162280"/>
                </a:lnTo>
                <a:lnTo>
                  <a:pt x="189928" y="164172"/>
                </a:lnTo>
                <a:lnTo>
                  <a:pt x="189928" y="167436"/>
                </a:lnTo>
                <a:lnTo>
                  <a:pt x="191846" y="169494"/>
                </a:lnTo>
                <a:lnTo>
                  <a:pt x="192773" y="170586"/>
                </a:lnTo>
                <a:lnTo>
                  <a:pt x="194144" y="171119"/>
                </a:lnTo>
                <a:lnTo>
                  <a:pt x="196723" y="171119"/>
                </a:lnTo>
                <a:lnTo>
                  <a:pt x="198069" y="170713"/>
                </a:lnTo>
                <a:lnTo>
                  <a:pt x="199034" y="169748"/>
                </a:lnTo>
                <a:lnTo>
                  <a:pt x="201079" y="167855"/>
                </a:lnTo>
                <a:lnTo>
                  <a:pt x="201218" y="164592"/>
                </a:lnTo>
                <a:close/>
              </a:path>
              <a:path w="10279380" h="2106295" extrusionOk="0">
                <a:moveTo>
                  <a:pt x="222669" y="1062951"/>
                </a:moveTo>
                <a:lnTo>
                  <a:pt x="222402" y="1059688"/>
                </a:lnTo>
                <a:lnTo>
                  <a:pt x="220230" y="1057922"/>
                </a:lnTo>
                <a:lnTo>
                  <a:pt x="218059" y="1056017"/>
                </a:lnTo>
                <a:lnTo>
                  <a:pt x="214934" y="1056271"/>
                </a:lnTo>
                <a:lnTo>
                  <a:pt x="213017" y="1058468"/>
                </a:lnTo>
                <a:lnTo>
                  <a:pt x="211264" y="1060640"/>
                </a:lnTo>
                <a:lnTo>
                  <a:pt x="211531" y="1063904"/>
                </a:lnTo>
                <a:lnTo>
                  <a:pt x="214655" y="1066482"/>
                </a:lnTo>
                <a:lnTo>
                  <a:pt x="215747" y="1066901"/>
                </a:lnTo>
                <a:lnTo>
                  <a:pt x="218313" y="1066901"/>
                </a:lnTo>
                <a:lnTo>
                  <a:pt x="219824" y="1066215"/>
                </a:lnTo>
                <a:lnTo>
                  <a:pt x="220903" y="1065136"/>
                </a:lnTo>
                <a:lnTo>
                  <a:pt x="222669" y="1062951"/>
                </a:lnTo>
                <a:close/>
              </a:path>
              <a:path w="10279380" h="2106295" extrusionOk="0">
                <a:moveTo>
                  <a:pt x="224167" y="144602"/>
                </a:moveTo>
                <a:lnTo>
                  <a:pt x="222262" y="142417"/>
                </a:lnTo>
                <a:lnTo>
                  <a:pt x="220510" y="140246"/>
                </a:lnTo>
                <a:lnTo>
                  <a:pt x="217246" y="139979"/>
                </a:lnTo>
                <a:lnTo>
                  <a:pt x="215188" y="141871"/>
                </a:lnTo>
                <a:lnTo>
                  <a:pt x="213017" y="143649"/>
                </a:lnTo>
                <a:lnTo>
                  <a:pt x="212763" y="146913"/>
                </a:lnTo>
                <a:lnTo>
                  <a:pt x="214515" y="149085"/>
                </a:lnTo>
                <a:lnTo>
                  <a:pt x="215468" y="150177"/>
                </a:lnTo>
                <a:lnTo>
                  <a:pt x="216966" y="150863"/>
                </a:lnTo>
                <a:lnTo>
                  <a:pt x="219544" y="150863"/>
                </a:lnTo>
                <a:lnTo>
                  <a:pt x="220776" y="150444"/>
                </a:lnTo>
                <a:lnTo>
                  <a:pt x="221716" y="149618"/>
                </a:lnTo>
                <a:lnTo>
                  <a:pt x="223888" y="147853"/>
                </a:lnTo>
                <a:lnTo>
                  <a:pt x="224167" y="144602"/>
                </a:lnTo>
                <a:close/>
              </a:path>
              <a:path w="10279380" h="2106295" extrusionOk="0">
                <a:moveTo>
                  <a:pt x="246456" y="1081722"/>
                </a:moveTo>
                <a:lnTo>
                  <a:pt x="246037" y="1078611"/>
                </a:lnTo>
                <a:lnTo>
                  <a:pt x="244030" y="1076960"/>
                </a:lnTo>
                <a:lnTo>
                  <a:pt x="243878" y="1076833"/>
                </a:lnTo>
                <a:lnTo>
                  <a:pt x="243878" y="1076960"/>
                </a:lnTo>
                <a:lnTo>
                  <a:pt x="241541" y="1075207"/>
                </a:lnTo>
                <a:lnTo>
                  <a:pt x="238442" y="1075613"/>
                </a:lnTo>
                <a:lnTo>
                  <a:pt x="236664" y="1077925"/>
                </a:lnTo>
                <a:lnTo>
                  <a:pt x="235038" y="1080084"/>
                </a:lnTo>
                <a:lnTo>
                  <a:pt x="235445" y="1083221"/>
                </a:lnTo>
                <a:lnTo>
                  <a:pt x="237617" y="1084986"/>
                </a:lnTo>
                <a:lnTo>
                  <a:pt x="238582" y="1085672"/>
                </a:lnTo>
                <a:lnTo>
                  <a:pt x="239649" y="1086078"/>
                </a:lnTo>
                <a:lnTo>
                  <a:pt x="242239" y="1086078"/>
                </a:lnTo>
                <a:lnTo>
                  <a:pt x="243878" y="1085405"/>
                </a:lnTo>
                <a:lnTo>
                  <a:pt x="246456" y="1081722"/>
                </a:lnTo>
                <a:close/>
              </a:path>
              <a:path w="10279380" h="2106295" extrusionOk="0">
                <a:moveTo>
                  <a:pt x="248069" y="125831"/>
                </a:moveTo>
                <a:lnTo>
                  <a:pt x="246303" y="123520"/>
                </a:lnTo>
                <a:lnTo>
                  <a:pt x="244690" y="121335"/>
                </a:lnTo>
                <a:lnTo>
                  <a:pt x="241427" y="120789"/>
                </a:lnTo>
                <a:lnTo>
                  <a:pt x="239255" y="122567"/>
                </a:lnTo>
                <a:lnTo>
                  <a:pt x="236943" y="124193"/>
                </a:lnTo>
                <a:lnTo>
                  <a:pt x="236524" y="127444"/>
                </a:lnTo>
                <a:lnTo>
                  <a:pt x="238163" y="129616"/>
                </a:lnTo>
                <a:lnTo>
                  <a:pt x="239255" y="130987"/>
                </a:lnTo>
                <a:lnTo>
                  <a:pt x="240741" y="131673"/>
                </a:lnTo>
                <a:lnTo>
                  <a:pt x="243332" y="131673"/>
                </a:lnTo>
                <a:lnTo>
                  <a:pt x="244411" y="131394"/>
                </a:lnTo>
                <a:lnTo>
                  <a:pt x="245364" y="130721"/>
                </a:lnTo>
                <a:lnTo>
                  <a:pt x="247675" y="128943"/>
                </a:lnTo>
                <a:lnTo>
                  <a:pt x="248069" y="125831"/>
                </a:lnTo>
                <a:close/>
              </a:path>
              <a:path w="10279380" h="2106295" extrusionOk="0">
                <a:moveTo>
                  <a:pt x="271310" y="1099413"/>
                </a:moveTo>
                <a:lnTo>
                  <a:pt x="270624" y="1096289"/>
                </a:lnTo>
                <a:lnTo>
                  <a:pt x="266014" y="1093012"/>
                </a:lnTo>
                <a:lnTo>
                  <a:pt x="262902" y="1093698"/>
                </a:lnTo>
                <a:lnTo>
                  <a:pt x="261251" y="1096010"/>
                </a:lnTo>
                <a:lnTo>
                  <a:pt x="259638" y="1098334"/>
                </a:lnTo>
                <a:lnTo>
                  <a:pt x="260311" y="1101445"/>
                </a:lnTo>
                <a:lnTo>
                  <a:pt x="262623" y="1103083"/>
                </a:lnTo>
                <a:lnTo>
                  <a:pt x="263436" y="1103757"/>
                </a:lnTo>
                <a:lnTo>
                  <a:pt x="264515" y="1104036"/>
                </a:lnTo>
                <a:lnTo>
                  <a:pt x="267106" y="1104036"/>
                </a:lnTo>
                <a:lnTo>
                  <a:pt x="268732" y="1103223"/>
                </a:lnTo>
                <a:lnTo>
                  <a:pt x="269684" y="1101725"/>
                </a:lnTo>
                <a:lnTo>
                  <a:pt x="271310" y="1099413"/>
                </a:lnTo>
                <a:close/>
              </a:path>
              <a:path w="10279380" h="2106295" extrusionOk="0">
                <a:moveTo>
                  <a:pt x="272935" y="108140"/>
                </a:moveTo>
                <a:lnTo>
                  <a:pt x="269684" y="103517"/>
                </a:lnTo>
                <a:lnTo>
                  <a:pt x="266560" y="102958"/>
                </a:lnTo>
                <a:lnTo>
                  <a:pt x="264248" y="104597"/>
                </a:lnTo>
                <a:lnTo>
                  <a:pt x="261924" y="106108"/>
                </a:lnTo>
                <a:lnTo>
                  <a:pt x="261391" y="109220"/>
                </a:lnTo>
                <a:lnTo>
                  <a:pt x="262902" y="111683"/>
                </a:lnTo>
                <a:lnTo>
                  <a:pt x="263842" y="113042"/>
                </a:lnTo>
                <a:lnTo>
                  <a:pt x="265468" y="113842"/>
                </a:lnTo>
                <a:lnTo>
                  <a:pt x="268058" y="113842"/>
                </a:lnTo>
                <a:lnTo>
                  <a:pt x="269138" y="113576"/>
                </a:lnTo>
                <a:lnTo>
                  <a:pt x="269951" y="112903"/>
                </a:lnTo>
                <a:lnTo>
                  <a:pt x="272262" y="111404"/>
                </a:lnTo>
                <a:lnTo>
                  <a:pt x="272935" y="108140"/>
                </a:lnTo>
                <a:close/>
              </a:path>
              <a:path w="10279380" h="2106295" extrusionOk="0">
                <a:moveTo>
                  <a:pt x="297002" y="1115733"/>
                </a:moveTo>
                <a:lnTo>
                  <a:pt x="296176" y="1112608"/>
                </a:lnTo>
                <a:lnTo>
                  <a:pt x="293954" y="1111237"/>
                </a:lnTo>
                <a:lnTo>
                  <a:pt x="293738" y="1111110"/>
                </a:lnTo>
                <a:lnTo>
                  <a:pt x="293738" y="1111237"/>
                </a:lnTo>
                <a:lnTo>
                  <a:pt x="291287" y="1109751"/>
                </a:lnTo>
                <a:lnTo>
                  <a:pt x="288163" y="1110437"/>
                </a:lnTo>
                <a:lnTo>
                  <a:pt x="286804" y="1112862"/>
                </a:lnTo>
                <a:lnTo>
                  <a:pt x="285318" y="1115174"/>
                </a:lnTo>
                <a:lnTo>
                  <a:pt x="285991" y="1118450"/>
                </a:lnTo>
                <a:lnTo>
                  <a:pt x="288442" y="1119822"/>
                </a:lnTo>
                <a:lnTo>
                  <a:pt x="288442" y="1119962"/>
                </a:lnTo>
                <a:lnTo>
                  <a:pt x="289255" y="1120343"/>
                </a:lnTo>
                <a:lnTo>
                  <a:pt x="290195" y="1120635"/>
                </a:lnTo>
                <a:lnTo>
                  <a:pt x="292773" y="1120635"/>
                </a:lnTo>
                <a:lnTo>
                  <a:pt x="294411" y="1119822"/>
                </a:lnTo>
                <a:lnTo>
                  <a:pt x="295503" y="1118184"/>
                </a:lnTo>
                <a:lnTo>
                  <a:pt x="297002" y="1115733"/>
                </a:lnTo>
                <a:close/>
              </a:path>
              <a:path w="10279380" h="2106295" extrusionOk="0">
                <a:moveTo>
                  <a:pt x="298627" y="91960"/>
                </a:moveTo>
                <a:lnTo>
                  <a:pt x="297129" y="89509"/>
                </a:lnTo>
                <a:lnTo>
                  <a:pt x="295770" y="87058"/>
                </a:lnTo>
                <a:lnTo>
                  <a:pt x="292646" y="86372"/>
                </a:lnTo>
                <a:lnTo>
                  <a:pt x="290195" y="87871"/>
                </a:lnTo>
                <a:lnTo>
                  <a:pt x="287756" y="89230"/>
                </a:lnTo>
                <a:lnTo>
                  <a:pt x="286943" y="92354"/>
                </a:lnTo>
                <a:lnTo>
                  <a:pt x="288442" y="94805"/>
                </a:lnTo>
                <a:lnTo>
                  <a:pt x="289382" y="96443"/>
                </a:lnTo>
                <a:lnTo>
                  <a:pt x="291147" y="97256"/>
                </a:lnTo>
                <a:lnTo>
                  <a:pt x="293738" y="97256"/>
                </a:lnTo>
                <a:lnTo>
                  <a:pt x="294690" y="97002"/>
                </a:lnTo>
                <a:lnTo>
                  <a:pt x="295503" y="96583"/>
                </a:lnTo>
                <a:lnTo>
                  <a:pt x="297815" y="95084"/>
                </a:lnTo>
                <a:lnTo>
                  <a:pt x="298627" y="91960"/>
                </a:lnTo>
                <a:close/>
              </a:path>
              <a:path w="10279380" h="2106295" extrusionOk="0">
                <a:moveTo>
                  <a:pt x="323354" y="1130833"/>
                </a:moveTo>
                <a:lnTo>
                  <a:pt x="322402" y="1127696"/>
                </a:lnTo>
                <a:lnTo>
                  <a:pt x="317512" y="1124978"/>
                </a:lnTo>
                <a:lnTo>
                  <a:pt x="314388" y="1125931"/>
                </a:lnTo>
                <a:lnTo>
                  <a:pt x="311670" y="1130833"/>
                </a:lnTo>
                <a:lnTo>
                  <a:pt x="312610" y="1133944"/>
                </a:lnTo>
                <a:lnTo>
                  <a:pt x="315074" y="1135316"/>
                </a:lnTo>
                <a:lnTo>
                  <a:pt x="315887" y="1135735"/>
                </a:lnTo>
                <a:lnTo>
                  <a:pt x="316699" y="1136002"/>
                </a:lnTo>
                <a:lnTo>
                  <a:pt x="319278" y="1136002"/>
                </a:lnTo>
                <a:lnTo>
                  <a:pt x="321043" y="1135049"/>
                </a:lnTo>
                <a:lnTo>
                  <a:pt x="321995" y="1133271"/>
                </a:lnTo>
                <a:lnTo>
                  <a:pt x="323354" y="1130833"/>
                </a:lnTo>
                <a:close/>
              </a:path>
              <a:path w="10279380" h="2106295" extrusionOk="0">
                <a:moveTo>
                  <a:pt x="325120" y="76987"/>
                </a:moveTo>
                <a:lnTo>
                  <a:pt x="323888" y="74549"/>
                </a:lnTo>
                <a:lnTo>
                  <a:pt x="322529" y="71958"/>
                </a:lnTo>
                <a:lnTo>
                  <a:pt x="319405" y="71018"/>
                </a:lnTo>
                <a:lnTo>
                  <a:pt x="316966" y="72364"/>
                </a:lnTo>
                <a:lnTo>
                  <a:pt x="314388" y="73723"/>
                </a:lnTo>
                <a:lnTo>
                  <a:pt x="313563" y="76860"/>
                </a:lnTo>
                <a:lnTo>
                  <a:pt x="314934" y="79298"/>
                </a:lnTo>
                <a:lnTo>
                  <a:pt x="315734" y="81076"/>
                </a:lnTo>
                <a:lnTo>
                  <a:pt x="317512" y="82029"/>
                </a:lnTo>
                <a:lnTo>
                  <a:pt x="320230" y="82029"/>
                </a:lnTo>
                <a:lnTo>
                  <a:pt x="321043" y="81749"/>
                </a:lnTo>
                <a:lnTo>
                  <a:pt x="321716" y="81343"/>
                </a:lnTo>
                <a:lnTo>
                  <a:pt x="324307" y="79984"/>
                </a:lnTo>
                <a:lnTo>
                  <a:pt x="325120" y="76987"/>
                </a:lnTo>
                <a:close/>
              </a:path>
              <a:path w="10279380" h="2106295" extrusionOk="0">
                <a:moveTo>
                  <a:pt x="350380" y="1144435"/>
                </a:moveTo>
                <a:lnTo>
                  <a:pt x="349427" y="1141437"/>
                </a:lnTo>
                <a:lnTo>
                  <a:pt x="344271" y="1138986"/>
                </a:lnTo>
                <a:lnTo>
                  <a:pt x="341287" y="1140066"/>
                </a:lnTo>
                <a:lnTo>
                  <a:pt x="340055" y="1142530"/>
                </a:lnTo>
                <a:lnTo>
                  <a:pt x="338836" y="1145108"/>
                </a:lnTo>
                <a:lnTo>
                  <a:pt x="339928" y="1148092"/>
                </a:lnTo>
                <a:lnTo>
                  <a:pt x="343179" y="1149731"/>
                </a:lnTo>
                <a:lnTo>
                  <a:pt x="343865" y="1149870"/>
                </a:lnTo>
                <a:lnTo>
                  <a:pt x="346583" y="1149870"/>
                </a:lnTo>
                <a:lnTo>
                  <a:pt x="348348" y="1148791"/>
                </a:lnTo>
                <a:lnTo>
                  <a:pt x="349300" y="1147013"/>
                </a:lnTo>
                <a:lnTo>
                  <a:pt x="350380" y="1144435"/>
                </a:lnTo>
                <a:close/>
              </a:path>
              <a:path w="10279380" h="2106295" extrusionOk="0">
                <a:moveTo>
                  <a:pt x="352425" y="63385"/>
                </a:moveTo>
                <a:lnTo>
                  <a:pt x="351193" y="60807"/>
                </a:lnTo>
                <a:lnTo>
                  <a:pt x="349986" y="58216"/>
                </a:lnTo>
                <a:lnTo>
                  <a:pt x="347002" y="57150"/>
                </a:lnTo>
                <a:lnTo>
                  <a:pt x="344411" y="58356"/>
                </a:lnTo>
                <a:lnTo>
                  <a:pt x="341960" y="59575"/>
                </a:lnTo>
                <a:lnTo>
                  <a:pt x="340868" y="62712"/>
                </a:lnTo>
                <a:lnTo>
                  <a:pt x="342099" y="65151"/>
                </a:lnTo>
                <a:lnTo>
                  <a:pt x="342912" y="67068"/>
                </a:lnTo>
                <a:lnTo>
                  <a:pt x="344690" y="68148"/>
                </a:lnTo>
                <a:lnTo>
                  <a:pt x="347395" y="68148"/>
                </a:lnTo>
                <a:lnTo>
                  <a:pt x="348068" y="68008"/>
                </a:lnTo>
                <a:lnTo>
                  <a:pt x="351332" y="66370"/>
                </a:lnTo>
                <a:lnTo>
                  <a:pt x="352425" y="63385"/>
                </a:lnTo>
                <a:close/>
              </a:path>
              <a:path w="10279380" h="2106295" extrusionOk="0">
                <a:moveTo>
                  <a:pt x="378231" y="1156677"/>
                </a:moveTo>
                <a:lnTo>
                  <a:pt x="377012" y="1153680"/>
                </a:lnTo>
                <a:lnTo>
                  <a:pt x="374446" y="1152575"/>
                </a:lnTo>
                <a:lnTo>
                  <a:pt x="371856" y="1151496"/>
                </a:lnTo>
                <a:lnTo>
                  <a:pt x="368871" y="1152740"/>
                </a:lnTo>
                <a:lnTo>
                  <a:pt x="366687" y="1157897"/>
                </a:lnTo>
                <a:lnTo>
                  <a:pt x="367919" y="1160881"/>
                </a:lnTo>
                <a:lnTo>
                  <a:pt x="370497" y="1161986"/>
                </a:lnTo>
                <a:lnTo>
                  <a:pt x="371170" y="1162240"/>
                </a:lnTo>
                <a:lnTo>
                  <a:pt x="371856" y="1162380"/>
                </a:lnTo>
                <a:lnTo>
                  <a:pt x="374446" y="1162380"/>
                </a:lnTo>
                <a:lnTo>
                  <a:pt x="376339" y="1161148"/>
                </a:lnTo>
                <a:lnTo>
                  <a:pt x="378231" y="1156677"/>
                </a:lnTo>
                <a:close/>
              </a:path>
              <a:path w="10279380" h="2106295" extrusionOk="0">
                <a:moveTo>
                  <a:pt x="380415" y="51155"/>
                </a:moveTo>
                <a:lnTo>
                  <a:pt x="378231" y="45986"/>
                </a:lnTo>
                <a:lnTo>
                  <a:pt x="375246" y="44754"/>
                </a:lnTo>
                <a:lnTo>
                  <a:pt x="370090" y="46939"/>
                </a:lnTo>
                <a:lnTo>
                  <a:pt x="368871" y="49911"/>
                </a:lnTo>
                <a:lnTo>
                  <a:pt x="369951" y="52527"/>
                </a:lnTo>
                <a:lnTo>
                  <a:pt x="370763" y="54419"/>
                </a:lnTo>
                <a:lnTo>
                  <a:pt x="372668" y="55638"/>
                </a:lnTo>
                <a:lnTo>
                  <a:pt x="375246" y="55638"/>
                </a:lnTo>
                <a:lnTo>
                  <a:pt x="375920" y="55499"/>
                </a:lnTo>
                <a:lnTo>
                  <a:pt x="379183" y="54140"/>
                </a:lnTo>
                <a:lnTo>
                  <a:pt x="380415" y="51155"/>
                </a:lnTo>
                <a:close/>
              </a:path>
              <a:path w="10279380" h="2106295" extrusionOk="0">
                <a:moveTo>
                  <a:pt x="406628" y="1167422"/>
                </a:moveTo>
                <a:lnTo>
                  <a:pt x="405282" y="1164551"/>
                </a:lnTo>
                <a:lnTo>
                  <a:pt x="402551" y="1163612"/>
                </a:lnTo>
                <a:lnTo>
                  <a:pt x="399986" y="1162659"/>
                </a:lnTo>
                <a:lnTo>
                  <a:pt x="396976" y="1164018"/>
                </a:lnTo>
                <a:lnTo>
                  <a:pt x="396036" y="1166609"/>
                </a:lnTo>
                <a:lnTo>
                  <a:pt x="395084" y="1169314"/>
                </a:lnTo>
                <a:lnTo>
                  <a:pt x="396443" y="1172184"/>
                </a:lnTo>
                <a:lnTo>
                  <a:pt x="399161" y="1173137"/>
                </a:lnTo>
                <a:lnTo>
                  <a:pt x="399707" y="1173403"/>
                </a:lnTo>
                <a:lnTo>
                  <a:pt x="400240" y="1173543"/>
                </a:lnTo>
                <a:lnTo>
                  <a:pt x="402971" y="1173543"/>
                </a:lnTo>
                <a:lnTo>
                  <a:pt x="404863" y="1172184"/>
                </a:lnTo>
                <a:lnTo>
                  <a:pt x="405676" y="1170139"/>
                </a:lnTo>
                <a:lnTo>
                  <a:pt x="406628" y="1167422"/>
                </a:lnTo>
                <a:close/>
              </a:path>
              <a:path w="10279380" h="2106295" extrusionOk="0">
                <a:moveTo>
                  <a:pt x="408940" y="40551"/>
                </a:moveTo>
                <a:lnTo>
                  <a:pt x="407987" y="37820"/>
                </a:lnTo>
                <a:lnTo>
                  <a:pt x="407047" y="35242"/>
                </a:lnTo>
                <a:lnTo>
                  <a:pt x="404190" y="33870"/>
                </a:lnTo>
                <a:lnTo>
                  <a:pt x="401472" y="34696"/>
                </a:lnTo>
                <a:lnTo>
                  <a:pt x="398894" y="35648"/>
                </a:lnTo>
                <a:lnTo>
                  <a:pt x="397395" y="38633"/>
                </a:lnTo>
                <a:lnTo>
                  <a:pt x="399161" y="43395"/>
                </a:lnTo>
                <a:lnTo>
                  <a:pt x="401053" y="44627"/>
                </a:lnTo>
                <a:lnTo>
                  <a:pt x="404329" y="44627"/>
                </a:lnTo>
                <a:lnTo>
                  <a:pt x="404863" y="44348"/>
                </a:lnTo>
                <a:lnTo>
                  <a:pt x="407581" y="43395"/>
                </a:lnTo>
                <a:lnTo>
                  <a:pt x="408940" y="40551"/>
                </a:lnTo>
                <a:close/>
              </a:path>
              <a:path w="10279380" h="2106295" extrusionOk="0">
                <a:moveTo>
                  <a:pt x="435571" y="1176807"/>
                </a:moveTo>
                <a:lnTo>
                  <a:pt x="434073" y="1173937"/>
                </a:lnTo>
                <a:lnTo>
                  <a:pt x="428650" y="1172311"/>
                </a:lnTo>
                <a:lnTo>
                  <a:pt x="425780" y="1173822"/>
                </a:lnTo>
                <a:lnTo>
                  <a:pt x="424154" y="1179245"/>
                </a:lnTo>
                <a:lnTo>
                  <a:pt x="425665" y="1182090"/>
                </a:lnTo>
                <a:lnTo>
                  <a:pt x="428371" y="1182928"/>
                </a:lnTo>
                <a:lnTo>
                  <a:pt x="428904" y="1183068"/>
                </a:lnTo>
                <a:lnTo>
                  <a:pt x="432041" y="1183068"/>
                </a:lnTo>
                <a:lnTo>
                  <a:pt x="434073" y="1181709"/>
                </a:lnTo>
                <a:lnTo>
                  <a:pt x="434848" y="1179245"/>
                </a:lnTo>
                <a:lnTo>
                  <a:pt x="435571" y="1176807"/>
                </a:lnTo>
                <a:close/>
              </a:path>
              <a:path w="10279380" h="2106295" extrusionOk="0">
                <a:moveTo>
                  <a:pt x="437883" y="31305"/>
                </a:moveTo>
                <a:lnTo>
                  <a:pt x="437070" y="28575"/>
                </a:lnTo>
                <a:lnTo>
                  <a:pt x="436384" y="25844"/>
                </a:lnTo>
                <a:lnTo>
                  <a:pt x="433539" y="24345"/>
                </a:lnTo>
                <a:lnTo>
                  <a:pt x="428091" y="25984"/>
                </a:lnTo>
                <a:lnTo>
                  <a:pt x="426478" y="28854"/>
                </a:lnTo>
                <a:lnTo>
                  <a:pt x="427964" y="33731"/>
                </a:lnTo>
                <a:lnTo>
                  <a:pt x="429996" y="35102"/>
                </a:lnTo>
                <a:lnTo>
                  <a:pt x="433260" y="35102"/>
                </a:lnTo>
                <a:lnTo>
                  <a:pt x="433666" y="34963"/>
                </a:lnTo>
                <a:lnTo>
                  <a:pt x="436384" y="34150"/>
                </a:lnTo>
                <a:lnTo>
                  <a:pt x="437883" y="31305"/>
                </a:lnTo>
                <a:close/>
              </a:path>
              <a:path w="10279380" h="2106295" extrusionOk="0">
                <a:moveTo>
                  <a:pt x="464908" y="1184554"/>
                </a:moveTo>
                <a:lnTo>
                  <a:pt x="463296" y="1181836"/>
                </a:lnTo>
                <a:lnTo>
                  <a:pt x="457860" y="1180477"/>
                </a:lnTo>
                <a:lnTo>
                  <a:pt x="455142" y="1182090"/>
                </a:lnTo>
                <a:lnTo>
                  <a:pt x="454456" y="1184821"/>
                </a:lnTo>
                <a:lnTo>
                  <a:pt x="453783" y="1187678"/>
                </a:lnTo>
                <a:lnTo>
                  <a:pt x="455409" y="1190396"/>
                </a:lnTo>
                <a:lnTo>
                  <a:pt x="458127" y="1191082"/>
                </a:lnTo>
                <a:lnTo>
                  <a:pt x="458546" y="1191234"/>
                </a:lnTo>
                <a:lnTo>
                  <a:pt x="461670" y="1191234"/>
                </a:lnTo>
                <a:lnTo>
                  <a:pt x="463702" y="1189596"/>
                </a:lnTo>
                <a:lnTo>
                  <a:pt x="464235" y="1187284"/>
                </a:lnTo>
                <a:lnTo>
                  <a:pt x="464908" y="1184554"/>
                </a:lnTo>
                <a:close/>
              </a:path>
              <a:path w="10279380" h="2106295" extrusionOk="0">
                <a:moveTo>
                  <a:pt x="467360" y="23533"/>
                </a:moveTo>
                <a:lnTo>
                  <a:pt x="466001" y="18097"/>
                </a:lnTo>
                <a:lnTo>
                  <a:pt x="463296" y="16459"/>
                </a:lnTo>
                <a:lnTo>
                  <a:pt x="457860" y="17830"/>
                </a:lnTo>
                <a:lnTo>
                  <a:pt x="456095" y="20535"/>
                </a:lnTo>
                <a:lnTo>
                  <a:pt x="457314" y="25577"/>
                </a:lnTo>
                <a:lnTo>
                  <a:pt x="459359" y="27216"/>
                </a:lnTo>
                <a:lnTo>
                  <a:pt x="462064" y="27216"/>
                </a:lnTo>
                <a:lnTo>
                  <a:pt x="462483" y="27076"/>
                </a:lnTo>
                <a:lnTo>
                  <a:pt x="462876" y="27076"/>
                </a:lnTo>
                <a:lnTo>
                  <a:pt x="465607" y="26403"/>
                </a:lnTo>
                <a:lnTo>
                  <a:pt x="467360" y="23533"/>
                </a:lnTo>
                <a:close/>
              </a:path>
              <a:path w="10279380" h="2106295" extrusionOk="0">
                <a:moveTo>
                  <a:pt x="494665" y="1190942"/>
                </a:moveTo>
                <a:lnTo>
                  <a:pt x="492899" y="1188224"/>
                </a:lnTo>
                <a:lnTo>
                  <a:pt x="490194" y="1187678"/>
                </a:lnTo>
                <a:lnTo>
                  <a:pt x="487337" y="1187132"/>
                </a:lnTo>
                <a:lnTo>
                  <a:pt x="484759" y="1188910"/>
                </a:lnTo>
                <a:lnTo>
                  <a:pt x="483679" y="1194485"/>
                </a:lnTo>
                <a:lnTo>
                  <a:pt x="485432" y="1197190"/>
                </a:lnTo>
                <a:lnTo>
                  <a:pt x="488276" y="1197749"/>
                </a:lnTo>
                <a:lnTo>
                  <a:pt x="491540" y="1197749"/>
                </a:lnTo>
                <a:lnTo>
                  <a:pt x="493712" y="1196111"/>
                </a:lnTo>
                <a:lnTo>
                  <a:pt x="494131" y="1193673"/>
                </a:lnTo>
                <a:lnTo>
                  <a:pt x="494665" y="1190942"/>
                </a:lnTo>
                <a:close/>
              </a:path>
              <a:path w="10279380" h="2106295" extrusionOk="0">
                <a:moveTo>
                  <a:pt x="497116" y="17411"/>
                </a:moveTo>
                <a:lnTo>
                  <a:pt x="496023" y="11836"/>
                </a:lnTo>
                <a:lnTo>
                  <a:pt x="493458" y="10083"/>
                </a:lnTo>
                <a:lnTo>
                  <a:pt x="490588" y="10617"/>
                </a:lnTo>
                <a:lnTo>
                  <a:pt x="487883" y="11163"/>
                </a:lnTo>
                <a:lnTo>
                  <a:pt x="486105" y="13741"/>
                </a:lnTo>
                <a:lnTo>
                  <a:pt x="486651" y="16598"/>
                </a:lnTo>
                <a:lnTo>
                  <a:pt x="487070" y="19050"/>
                </a:lnTo>
                <a:lnTo>
                  <a:pt x="489229" y="20688"/>
                </a:lnTo>
                <a:lnTo>
                  <a:pt x="492226" y="20688"/>
                </a:lnTo>
                <a:lnTo>
                  <a:pt x="492506" y="20535"/>
                </a:lnTo>
                <a:lnTo>
                  <a:pt x="495350" y="20142"/>
                </a:lnTo>
                <a:lnTo>
                  <a:pt x="497116" y="17411"/>
                </a:lnTo>
                <a:close/>
              </a:path>
              <a:path w="10279380" h="2106295" extrusionOk="0">
                <a:moveTo>
                  <a:pt x="524700" y="1195705"/>
                </a:moveTo>
                <a:lnTo>
                  <a:pt x="522795" y="1193126"/>
                </a:lnTo>
                <a:lnTo>
                  <a:pt x="520065" y="1192707"/>
                </a:lnTo>
                <a:lnTo>
                  <a:pt x="517220" y="1192301"/>
                </a:lnTo>
                <a:lnTo>
                  <a:pt x="514629" y="1194219"/>
                </a:lnTo>
                <a:lnTo>
                  <a:pt x="513842" y="1199781"/>
                </a:lnTo>
                <a:lnTo>
                  <a:pt x="515861" y="1202372"/>
                </a:lnTo>
                <a:lnTo>
                  <a:pt x="518591" y="1202778"/>
                </a:lnTo>
                <a:lnTo>
                  <a:pt x="521855" y="1202778"/>
                </a:lnTo>
                <a:lnTo>
                  <a:pt x="524027" y="1201013"/>
                </a:lnTo>
                <a:lnTo>
                  <a:pt x="524421" y="1198435"/>
                </a:lnTo>
                <a:lnTo>
                  <a:pt x="524700" y="1195705"/>
                </a:lnTo>
                <a:close/>
              </a:path>
              <a:path w="10279380" h="2106295" extrusionOk="0">
                <a:moveTo>
                  <a:pt x="527151" y="12788"/>
                </a:moveTo>
                <a:lnTo>
                  <a:pt x="526732" y="9944"/>
                </a:lnTo>
                <a:lnTo>
                  <a:pt x="526478" y="7213"/>
                </a:lnTo>
                <a:lnTo>
                  <a:pt x="523887" y="5181"/>
                </a:lnTo>
                <a:lnTo>
                  <a:pt x="521042" y="5575"/>
                </a:lnTo>
                <a:lnTo>
                  <a:pt x="518312" y="5994"/>
                </a:lnTo>
                <a:lnTo>
                  <a:pt x="516280" y="8572"/>
                </a:lnTo>
                <a:lnTo>
                  <a:pt x="517093" y="13881"/>
                </a:lnTo>
                <a:lnTo>
                  <a:pt x="519264" y="15786"/>
                </a:lnTo>
                <a:lnTo>
                  <a:pt x="522389" y="15786"/>
                </a:lnTo>
                <a:lnTo>
                  <a:pt x="525246" y="15379"/>
                </a:lnTo>
                <a:lnTo>
                  <a:pt x="527151" y="12788"/>
                </a:lnTo>
                <a:close/>
              </a:path>
              <a:path w="10279380" h="2106295" extrusionOk="0">
                <a:moveTo>
                  <a:pt x="555002" y="1198829"/>
                </a:moveTo>
                <a:lnTo>
                  <a:pt x="552970" y="1196390"/>
                </a:lnTo>
                <a:lnTo>
                  <a:pt x="547395" y="1195857"/>
                </a:lnTo>
                <a:lnTo>
                  <a:pt x="544804" y="1198029"/>
                </a:lnTo>
                <a:lnTo>
                  <a:pt x="544537" y="1200734"/>
                </a:lnTo>
                <a:lnTo>
                  <a:pt x="544398" y="1203591"/>
                </a:lnTo>
                <a:lnTo>
                  <a:pt x="546442" y="1206055"/>
                </a:lnTo>
                <a:lnTo>
                  <a:pt x="549287" y="1206322"/>
                </a:lnTo>
                <a:lnTo>
                  <a:pt x="552272" y="1206322"/>
                </a:lnTo>
                <a:lnTo>
                  <a:pt x="554456" y="1204404"/>
                </a:lnTo>
                <a:lnTo>
                  <a:pt x="555002" y="1198829"/>
                </a:lnTo>
                <a:close/>
              </a:path>
              <a:path w="10279380" h="2106295" extrusionOk="0">
                <a:moveTo>
                  <a:pt x="557441" y="9664"/>
                </a:moveTo>
                <a:lnTo>
                  <a:pt x="556895" y="4102"/>
                </a:lnTo>
                <a:lnTo>
                  <a:pt x="554456" y="2044"/>
                </a:lnTo>
                <a:lnTo>
                  <a:pt x="551738" y="2184"/>
                </a:lnTo>
                <a:lnTo>
                  <a:pt x="548881" y="2451"/>
                </a:lnTo>
                <a:lnTo>
                  <a:pt x="546849" y="4902"/>
                </a:lnTo>
                <a:lnTo>
                  <a:pt x="547116" y="7772"/>
                </a:lnTo>
                <a:lnTo>
                  <a:pt x="547255" y="10337"/>
                </a:lnTo>
                <a:lnTo>
                  <a:pt x="549567" y="12395"/>
                </a:lnTo>
                <a:lnTo>
                  <a:pt x="552551" y="12395"/>
                </a:lnTo>
                <a:lnTo>
                  <a:pt x="555396" y="12115"/>
                </a:lnTo>
                <a:lnTo>
                  <a:pt x="557441" y="9664"/>
                </a:lnTo>
                <a:close/>
              </a:path>
              <a:path w="10279380" h="2106295" extrusionOk="0">
                <a:moveTo>
                  <a:pt x="585431" y="1200607"/>
                </a:moveTo>
                <a:lnTo>
                  <a:pt x="583260" y="1198156"/>
                </a:lnTo>
                <a:lnTo>
                  <a:pt x="580402" y="1198156"/>
                </a:lnTo>
                <a:lnTo>
                  <a:pt x="577545" y="1198029"/>
                </a:lnTo>
                <a:lnTo>
                  <a:pt x="575246" y="1200188"/>
                </a:lnTo>
                <a:lnTo>
                  <a:pt x="574967" y="1205763"/>
                </a:lnTo>
                <a:lnTo>
                  <a:pt x="577138" y="1208074"/>
                </a:lnTo>
                <a:lnTo>
                  <a:pt x="579996" y="1208227"/>
                </a:lnTo>
                <a:lnTo>
                  <a:pt x="582841" y="1208227"/>
                </a:lnTo>
                <a:lnTo>
                  <a:pt x="585152" y="1206182"/>
                </a:lnTo>
                <a:lnTo>
                  <a:pt x="585431" y="1200607"/>
                </a:lnTo>
                <a:close/>
              </a:path>
              <a:path w="10279380" h="2106295" extrusionOk="0">
                <a:moveTo>
                  <a:pt x="587883" y="8166"/>
                </a:moveTo>
                <a:lnTo>
                  <a:pt x="587603" y="2451"/>
                </a:lnTo>
                <a:lnTo>
                  <a:pt x="585292" y="279"/>
                </a:lnTo>
                <a:lnTo>
                  <a:pt x="582447" y="419"/>
                </a:lnTo>
                <a:lnTo>
                  <a:pt x="579602" y="419"/>
                </a:lnTo>
                <a:lnTo>
                  <a:pt x="577418" y="2870"/>
                </a:lnTo>
                <a:lnTo>
                  <a:pt x="577684" y="8445"/>
                </a:lnTo>
                <a:lnTo>
                  <a:pt x="579856" y="10617"/>
                </a:lnTo>
                <a:lnTo>
                  <a:pt x="582841" y="10617"/>
                </a:lnTo>
                <a:lnTo>
                  <a:pt x="585571" y="10477"/>
                </a:lnTo>
                <a:lnTo>
                  <a:pt x="587883" y="8166"/>
                </a:lnTo>
                <a:close/>
              </a:path>
              <a:path w="10279380" h="2106295" extrusionOk="0">
                <a:moveTo>
                  <a:pt x="615861" y="1200734"/>
                </a:moveTo>
                <a:lnTo>
                  <a:pt x="613562" y="1198435"/>
                </a:lnTo>
                <a:lnTo>
                  <a:pt x="610704" y="1198549"/>
                </a:lnTo>
                <a:lnTo>
                  <a:pt x="607847" y="1198549"/>
                </a:lnTo>
                <a:lnTo>
                  <a:pt x="605675" y="1200873"/>
                </a:lnTo>
                <a:lnTo>
                  <a:pt x="605675" y="1206449"/>
                </a:lnTo>
                <a:lnTo>
                  <a:pt x="607987" y="1208760"/>
                </a:lnTo>
                <a:lnTo>
                  <a:pt x="610831" y="1208760"/>
                </a:lnTo>
                <a:lnTo>
                  <a:pt x="613562" y="1208633"/>
                </a:lnTo>
                <a:lnTo>
                  <a:pt x="615734" y="1206449"/>
                </a:lnTo>
                <a:lnTo>
                  <a:pt x="615861" y="1200734"/>
                </a:lnTo>
                <a:close/>
              </a:path>
              <a:path w="10279380" h="2106295" extrusionOk="0">
                <a:moveTo>
                  <a:pt x="618312" y="2451"/>
                </a:moveTo>
                <a:lnTo>
                  <a:pt x="616140" y="139"/>
                </a:lnTo>
                <a:lnTo>
                  <a:pt x="613283" y="139"/>
                </a:lnTo>
                <a:lnTo>
                  <a:pt x="613283" y="0"/>
                </a:lnTo>
                <a:lnTo>
                  <a:pt x="610438" y="0"/>
                </a:lnTo>
                <a:lnTo>
                  <a:pt x="608126" y="2311"/>
                </a:lnTo>
                <a:lnTo>
                  <a:pt x="608114" y="5321"/>
                </a:lnTo>
                <a:lnTo>
                  <a:pt x="607987" y="7886"/>
                </a:lnTo>
                <a:lnTo>
                  <a:pt x="610298" y="10198"/>
                </a:lnTo>
                <a:lnTo>
                  <a:pt x="613143" y="10337"/>
                </a:lnTo>
                <a:lnTo>
                  <a:pt x="613143" y="10198"/>
                </a:lnTo>
                <a:lnTo>
                  <a:pt x="615861" y="10337"/>
                </a:lnTo>
                <a:lnTo>
                  <a:pt x="616000" y="10198"/>
                </a:lnTo>
                <a:lnTo>
                  <a:pt x="618172" y="8026"/>
                </a:lnTo>
                <a:lnTo>
                  <a:pt x="618312" y="5321"/>
                </a:lnTo>
                <a:lnTo>
                  <a:pt x="618312" y="2451"/>
                </a:lnTo>
                <a:close/>
              </a:path>
              <a:path w="10279380" h="2106295" extrusionOk="0">
                <a:moveTo>
                  <a:pt x="646557" y="1204963"/>
                </a:moveTo>
                <a:lnTo>
                  <a:pt x="646303" y="1202093"/>
                </a:lnTo>
                <a:lnTo>
                  <a:pt x="646163" y="1199388"/>
                </a:lnTo>
                <a:lnTo>
                  <a:pt x="643712" y="1197190"/>
                </a:lnTo>
                <a:lnTo>
                  <a:pt x="641007" y="1197483"/>
                </a:lnTo>
                <a:lnTo>
                  <a:pt x="638136" y="1197610"/>
                </a:lnTo>
                <a:lnTo>
                  <a:pt x="635965" y="1199921"/>
                </a:lnTo>
                <a:lnTo>
                  <a:pt x="636244" y="1202778"/>
                </a:lnTo>
                <a:lnTo>
                  <a:pt x="636384" y="1205496"/>
                </a:lnTo>
                <a:lnTo>
                  <a:pt x="638556" y="1207541"/>
                </a:lnTo>
                <a:lnTo>
                  <a:pt x="641540" y="1207541"/>
                </a:lnTo>
                <a:lnTo>
                  <a:pt x="644398" y="1207401"/>
                </a:lnTo>
                <a:lnTo>
                  <a:pt x="646557" y="1204963"/>
                </a:lnTo>
                <a:close/>
              </a:path>
              <a:path w="10279380" h="2106295" extrusionOk="0">
                <a:moveTo>
                  <a:pt x="649008" y="3949"/>
                </a:moveTo>
                <a:lnTo>
                  <a:pt x="646836" y="1511"/>
                </a:lnTo>
                <a:lnTo>
                  <a:pt x="644131" y="1371"/>
                </a:lnTo>
                <a:lnTo>
                  <a:pt x="641286" y="1092"/>
                </a:lnTo>
                <a:lnTo>
                  <a:pt x="638835" y="3263"/>
                </a:lnTo>
                <a:lnTo>
                  <a:pt x="638683" y="6134"/>
                </a:lnTo>
                <a:lnTo>
                  <a:pt x="638416" y="8851"/>
                </a:lnTo>
                <a:lnTo>
                  <a:pt x="640588" y="11290"/>
                </a:lnTo>
                <a:lnTo>
                  <a:pt x="643432" y="11569"/>
                </a:lnTo>
                <a:lnTo>
                  <a:pt x="646442" y="11569"/>
                </a:lnTo>
                <a:lnTo>
                  <a:pt x="648614" y="9525"/>
                </a:lnTo>
                <a:lnTo>
                  <a:pt x="648868" y="6807"/>
                </a:lnTo>
                <a:lnTo>
                  <a:pt x="649008" y="3949"/>
                </a:lnTo>
                <a:close/>
              </a:path>
              <a:path w="10279380" h="2106295" extrusionOk="0">
                <a:moveTo>
                  <a:pt x="677138" y="1202093"/>
                </a:moveTo>
                <a:lnTo>
                  <a:pt x="676732" y="1199248"/>
                </a:lnTo>
                <a:lnTo>
                  <a:pt x="676452" y="1196390"/>
                </a:lnTo>
                <a:lnTo>
                  <a:pt x="673887" y="1194485"/>
                </a:lnTo>
                <a:lnTo>
                  <a:pt x="671156" y="1194765"/>
                </a:lnTo>
                <a:lnTo>
                  <a:pt x="668312" y="1195019"/>
                </a:lnTo>
                <a:lnTo>
                  <a:pt x="666267" y="1197610"/>
                </a:lnTo>
                <a:lnTo>
                  <a:pt x="666686" y="1200467"/>
                </a:lnTo>
                <a:lnTo>
                  <a:pt x="666940" y="1203058"/>
                </a:lnTo>
                <a:lnTo>
                  <a:pt x="669124" y="1204963"/>
                </a:lnTo>
                <a:lnTo>
                  <a:pt x="672249" y="1204963"/>
                </a:lnTo>
                <a:lnTo>
                  <a:pt x="675106" y="1204544"/>
                </a:lnTo>
                <a:lnTo>
                  <a:pt x="677138" y="1202093"/>
                </a:lnTo>
                <a:close/>
              </a:path>
              <a:path w="10279380" h="2106295" extrusionOk="0">
                <a:moveTo>
                  <a:pt x="679577" y="7073"/>
                </a:moveTo>
                <a:lnTo>
                  <a:pt x="677545" y="4495"/>
                </a:lnTo>
                <a:lnTo>
                  <a:pt x="674700" y="4216"/>
                </a:lnTo>
                <a:lnTo>
                  <a:pt x="671982" y="3822"/>
                </a:lnTo>
                <a:lnTo>
                  <a:pt x="669391" y="5854"/>
                </a:lnTo>
                <a:lnTo>
                  <a:pt x="669124" y="8572"/>
                </a:lnTo>
                <a:lnTo>
                  <a:pt x="668718" y="11430"/>
                </a:lnTo>
                <a:lnTo>
                  <a:pt x="670763" y="13881"/>
                </a:lnTo>
                <a:lnTo>
                  <a:pt x="673608" y="14287"/>
                </a:lnTo>
                <a:lnTo>
                  <a:pt x="676732" y="14287"/>
                </a:lnTo>
                <a:lnTo>
                  <a:pt x="678903" y="12395"/>
                </a:lnTo>
                <a:lnTo>
                  <a:pt x="679183" y="9804"/>
                </a:lnTo>
                <a:lnTo>
                  <a:pt x="679577" y="7073"/>
                </a:lnTo>
                <a:close/>
              </a:path>
              <a:path w="10279380" h="2106295" extrusionOk="0">
                <a:moveTo>
                  <a:pt x="707428" y="1197610"/>
                </a:moveTo>
                <a:lnTo>
                  <a:pt x="707034" y="1194765"/>
                </a:lnTo>
                <a:lnTo>
                  <a:pt x="706488" y="1192034"/>
                </a:lnTo>
                <a:lnTo>
                  <a:pt x="703910" y="1190142"/>
                </a:lnTo>
                <a:lnTo>
                  <a:pt x="701179" y="1190536"/>
                </a:lnTo>
                <a:lnTo>
                  <a:pt x="698334" y="1191082"/>
                </a:lnTo>
                <a:lnTo>
                  <a:pt x="696429" y="1193673"/>
                </a:lnTo>
                <a:lnTo>
                  <a:pt x="696976" y="1196390"/>
                </a:lnTo>
                <a:lnTo>
                  <a:pt x="697382" y="1198968"/>
                </a:lnTo>
                <a:lnTo>
                  <a:pt x="699541" y="1200734"/>
                </a:lnTo>
                <a:lnTo>
                  <a:pt x="702551" y="1200734"/>
                </a:lnTo>
                <a:lnTo>
                  <a:pt x="702805" y="1200607"/>
                </a:lnTo>
                <a:lnTo>
                  <a:pt x="705535" y="1200188"/>
                </a:lnTo>
                <a:lnTo>
                  <a:pt x="707428" y="1197610"/>
                </a:lnTo>
                <a:close/>
              </a:path>
              <a:path w="10279380" h="2106295" extrusionOk="0">
                <a:moveTo>
                  <a:pt x="709891" y="11569"/>
                </a:moveTo>
                <a:lnTo>
                  <a:pt x="707986" y="8978"/>
                </a:lnTo>
                <a:lnTo>
                  <a:pt x="705256" y="8572"/>
                </a:lnTo>
                <a:lnTo>
                  <a:pt x="702411" y="8026"/>
                </a:lnTo>
                <a:lnTo>
                  <a:pt x="699820" y="9944"/>
                </a:lnTo>
                <a:lnTo>
                  <a:pt x="699427" y="12649"/>
                </a:lnTo>
                <a:lnTo>
                  <a:pt x="698881" y="15519"/>
                </a:lnTo>
                <a:lnTo>
                  <a:pt x="700773" y="18097"/>
                </a:lnTo>
                <a:lnTo>
                  <a:pt x="703491" y="18503"/>
                </a:lnTo>
                <a:lnTo>
                  <a:pt x="703910" y="18643"/>
                </a:lnTo>
                <a:lnTo>
                  <a:pt x="706894" y="18643"/>
                </a:lnTo>
                <a:lnTo>
                  <a:pt x="709066" y="16878"/>
                </a:lnTo>
                <a:lnTo>
                  <a:pt x="709472" y="14427"/>
                </a:lnTo>
                <a:lnTo>
                  <a:pt x="709891" y="11569"/>
                </a:lnTo>
                <a:close/>
              </a:path>
              <a:path w="10279380" h="2106295" extrusionOk="0">
                <a:moveTo>
                  <a:pt x="737603" y="1191488"/>
                </a:moveTo>
                <a:lnTo>
                  <a:pt x="736930" y="1188770"/>
                </a:lnTo>
                <a:lnTo>
                  <a:pt x="736384" y="1186040"/>
                </a:lnTo>
                <a:lnTo>
                  <a:pt x="733666" y="1184287"/>
                </a:lnTo>
                <a:lnTo>
                  <a:pt x="730935" y="1184821"/>
                </a:lnTo>
                <a:lnTo>
                  <a:pt x="728091" y="1185494"/>
                </a:lnTo>
                <a:lnTo>
                  <a:pt x="726452" y="1188224"/>
                </a:lnTo>
                <a:lnTo>
                  <a:pt x="726998" y="1190942"/>
                </a:lnTo>
                <a:lnTo>
                  <a:pt x="727544" y="1193253"/>
                </a:lnTo>
                <a:lnTo>
                  <a:pt x="729576" y="1195019"/>
                </a:lnTo>
                <a:lnTo>
                  <a:pt x="732307" y="1195019"/>
                </a:lnTo>
                <a:lnTo>
                  <a:pt x="732701" y="1194904"/>
                </a:lnTo>
                <a:lnTo>
                  <a:pt x="733120" y="1194904"/>
                </a:lnTo>
                <a:lnTo>
                  <a:pt x="735825" y="1194219"/>
                </a:lnTo>
                <a:lnTo>
                  <a:pt x="737603" y="1191488"/>
                </a:lnTo>
                <a:close/>
              </a:path>
              <a:path w="10279380" h="2106295" extrusionOk="0">
                <a:moveTo>
                  <a:pt x="739914" y="17830"/>
                </a:moveTo>
                <a:lnTo>
                  <a:pt x="738276" y="15100"/>
                </a:lnTo>
                <a:lnTo>
                  <a:pt x="735571" y="14427"/>
                </a:lnTo>
                <a:lnTo>
                  <a:pt x="732701" y="13881"/>
                </a:lnTo>
                <a:lnTo>
                  <a:pt x="729996" y="15519"/>
                </a:lnTo>
                <a:lnTo>
                  <a:pt x="729437" y="18364"/>
                </a:lnTo>
                <a:lnTo>
                  <a:pt x="728764" y="21094"/>
                </a:lnTo>
                <a:lnTo>
                  <a:pt x="730542" y="23812"/>
                </a:lnTo>
                <a:lnTo>
                  <a:pt x="733247" y="24345"/>
                </a:lnTo>
                <a:lnTo>
                  <a:pt x="733666" y="24485"/>
                </a:lnTo>
                <a:lnTo>
                  <a:pt x="736650" y="24485"/>
                </a:lnTo>
                <a:lnTo>
                  <a:pt x="738822" y="22860"/>
                </a:lnTo>
                <a:lnTo>
                  <a:pt x="739368" y="20535"/>
                </a:lnTo>
                <a:lnTo>
                  <a:pt x="739914" y="17830"/>
                </a:lnTo>
                <a:close/>
              </a:path>
              <a:path w="10279380" h="2106295" extrusionOk="0">
                <a:moveTo>
                  <a:pt x="767359" y="1183881"/>
                </a:moveTo>
                <a:lnTo>
                  <a:pt x="766521" y="1181150"/>
                </a:lnTo>
                <a:lnTo>
                  <a:pt x="765860" y="1178445"/>
                </a:lnTo>
                <a:lnTo>
                  <a:pt x="763003" y="1176934"/>
                </a:lnTo>
                <a:lnTo>
                  <a:pt x="760298" y="1177620"/>
                </a:lnTo>
                <a:lnTo>
                  <a:pt x="757567" y="1178445"/>
                </a:lnTo>
                <a:lnTo>
                  <a:pt x="756069" y="1181150"/>
                </a:lnTo>
                <a:lnTo>
                  <a:pt x="756767" y="1183881"/>
                </a:lnTo>
                <a:lnTo>
                  <a:pt x="757288" y="1186192"/>
                </a:lnTo>
                <a:lnTo>
                  <a:pt x="759472" y="1187678"/>
                </a:lnTo>
                <a:lnTo>
                  <a:pt x="762050" y="1187678"/>
                </a:lnTo>
                <a:lnTo>
                  <a:pt x="762596" y="1187551"/>
                </a:lnTo>
                <a:lnTo>
                  <a:pt x="763003" y="1187411"/>
                </a:lnTo>
                <a:lnTo>
                  <a:pt x="763003" y="1187551"/>
                </a:lnTo>
                <a:lnTo>
                  <a:pt x="763473" y="1187411"/>
                </a:lnTo>
                <a:lnTo>
                  <a:pt x="765721" y="1186738"/>
                </a:lnTo>
                <a:lnTo>
                  <a:pt x="767359" y="1183881"/>
                </a:lnTo>
                <a:close/>
              </a:path>
              <a:path w="10279380" h="2106295" extrusionOk="0">
                <a:moveTo>
                  <a:pt x="769670" y="25438"/>
                </a:moveTo>
                <a:lnTo>
                  <a:pt x="768032" y="22720"/>
                </a:lnTo>
                <a:lnTo>
                  <a:pt x="765454" y="21907"/>
                </a:lnTo>
                <a:lnTo>
                  <a:pt x="762736" y="21221"/>
                </a:lnTo>
                <a:lnTo>
                  <a:pt x="759879" y="22720"/>
                </a:lnTo>
                <a:lnTo>
                  <a:pt x="759066" y="25438"/>
                </a:lnTo>
                <a:lnTo>
                  <a:pt x="758380" y="28168"/>
                </a:lnTo>
                <a:lnTo>
                  <a:pt x="759879" y="31026"/>
                </a:lnTo>
                <a:lnTo>
                  <a:pt x="762736" y="31699"/>
                </a:lnTo>
                <a:lnTo>
                  <a:pt x="763549" y="31978"/>
                </a:lnTo>
                <a:lnTo>
                  <a:pt x="766267" y="31978"/>
                </a:lnTo>
                <a:lnTo>
                  <a:pt x="768299" y="30480"/>
                </a:lnTo>
                <a:lnTo>
                  <a:pt x="768985" y="28168"/>
                </a:lnTo>
                <a:lnTo>
                  <a:pt x="769670" y="25438"/>
                </a:lnTo>
                <a:close/>
              </a:path>
              <a:path w="10279380" h="2106295" extrusionOk="0">
                <a:moveTo>
                  <a:pt x="796696" y="1174762"/>
                </a:moveTo>
                <a:lnTo>
                  <a:pt x="795743" y="1172184"/>
                </a:lnTo>
                <a:lnTo>
                  <a:pt x="794931" y="1169454"/>
                </a:lnTo>
                <a:lnTo>
                  <a:pt x="792086" y="1167968"/>
                </a:lnTo>
                <a:lnTo>
                  <a:pt x="789368" y="1168920"/>
                </a:lnTo>
                <a:lnTo>
                  <a:pt x="786650" y="1169733"/>
                </a:lnTo>
                <a:lnTo>
                  <a:pt x="785152" y="1172718"/>
                </a:lnTo>
                <a:lnTo>
                  <a:pt x="786104" y="1175296"/>
                </a:lnTo>
                <a:lnTo>
                  <a:pt x="786790" y="1177480"/>
                </a:lnTo>
                <a:lnTo>
                  <a:pt x="788822" y="1178839"/>
                </a:lnTo>
                <a:lnTo>
                  <a:pt x="791400" y="1178839"/>
                </a:lnTo>
                <a:lnTo>
                  <a:pt x="792480" y="1178560"/>
                </a:lnTo>
                <a:lnTo>
                  <a:pt x="795210" y="1177759"/>
                </a:lnTo>
                <a:lnTo>
                  <a:pt x="796696" y="1174762"/>
                </a:lnTo>
                <a:close/>
              </a:path>
              <a:path w="10279380" h="2106295" extrusionOk="0">
                <a:moveTo>
                  <a:pt x="799007" y="34696"/>
                </a:moveTo>
                <a:lnTo>
                  <a:pt x="797509" y="31838"/>
                </a:lnTo>
                <a:lnTo>
                  <a:pt x="794931" y="30886"/>
                </a:lnTo>
                <a:lnTo>
                  <a:pt x="792213" y="30060"/>
                </a:lnTo>
                <a:lnTo>
                  <a:pt x="789368" y="31419"/>
                </a:lnTo>
                <a:lnTo>
                  <a:pt x="788403" y="34150"/>
                </a:lnTo>
                <a:lnTo>
                  <a:pt x="787603" y="36868"/>
                </a:lnTo>
                <a:lnTo>
                  <a:pt x="788949" y="39725"/>
                </a:lnTo>
                <a:lnTo>
                  <a:pt x="791679" y="40551"/>
                </a:lnTo>
                <a:lnTo>
                  <a:pt x="792213" y="40805"/>
                </a:lnTo>
                <a:lnTo>
                  <a:pt x="795350" y="40805"/>
                </a:lnTo>
                <a:lnTo>
                  <a:pt x="797382" y="39446"/>
                </a:lnTo>
                <a:lnTo>
                  <a:pt x="798055" y="37414"/>
                </a:lnTo>
                <a:lnTo>
                  <a:pt x="799007" y="34696"/>
                </a:lnTo>
                <a:close/>
              </a:path>
              <a:path w="10279380" h="2106295" extrusionOk="0">
                <a:moveTo>
                  <a:pt x="825500" y="1164158"/>
                </a:moveTo>
                <a:lnTo>
                  <a:pt x="824547" y="1161567"/>
                </a:lnTo>
                <a:lnTo>
                  <a:pt x="823468" y="1158989"/>
                </a:lnTo>
                <a:lnTo>
                  <a:pt x="820483" y="1157617"/>
                </a:lnTo>
                <a:lnTo>
                  <a:pt x="817892" y="1158709"/>
                </a:lnTo>
                <a:lnTo>
                  <a:pt x="815314" y="1159675"/>
                </a:lnTo>
                <a:lnTo>
                  <a:pt x="813955" y="1162659"/>
                </a:lnTo>
                <a:lnTo>
                  <a:pt x="815860" y="1167282"/>
                </a:lnTo>
                <a:lnTo>
                  <a:pt x="817753" y="1168501"/>
                </a:lnTo>
                <a:lnTo>
                  <a:pt x="820343" y="1168501"/>
                </a:lnTo>
                <a:lnTo>
                  <a:pt x="821563" y="1168234"/>
                </a:lnTo>
                <a:lnTo>
                  <a:pt x="824280" y="1167142"/>
                </a:lnTo>
                <a:lnTo>
                  <a:pt x="825500" y="1164158"/>
                </a:lnTo>
                <a:close/>
              </a:path>
              <a:path w="10279380" h="2106295" extrusionOk="0">
                <a:moveTo>
                  <a:pt x="827811" y="45440"/>
                </a:moveTo>
                <a:lnTo>
                  <a:pt x="826452" y="42443"/>
                </a:lnTo>
                <a:lnTo>
                  <a:pt x="823874" y="41503"/>
                </a:lnTo>
                <a:lnTo>
                  <a:pt x="821156" y="40411"/>
                </a:lnTo>
                <a:lnTo>
                  <a:pt x="818299" y="41770"/>
                </a:lnTo>
                <a:lnTo>
                  <a:pt x="817219" y="44348"/>
                </a:lnTo>
                <a:lnTo>
                  <a:pt x="816267" y="46939"/>
                </a:lnTo>
                <a:lnTo>
                  <a:pt x="817486" y="49911"/>
                </a:lnTo>
                <a:lnTo>
                  <a:pt x="820204" y="50888"/>
                </a:lnTo>
                <a:lnTo>
                  <a:pt x="820750" y="51155"/>
                </a:lnTo>
                <a:lnTo>
                  <a:pt x="821423" y="51282"/>
                </a:lnTo>
                <a:lnTo>
                  <a:pt x="824014" y="51282"/>
                </a:lnTo>
                <a:lnTo>
                  <a:pt x="825919" y="50050"/>
                </a:lnTo>
                <a:lnTo>
                  <a:pt x="826731" y="48018"/>
                </a:lnTo>
                <a:lnTo>
                  <a:pt x="827811" y="45440"/>
                </a:lnTo>
                <a:close/>
              </a:path>
              <a:path w="10279380" h="2106295" extrusionOk="0">
                <a:moveTo>
                  <a:pt x="853770" y="1152042"/>
                </a:moveTo>
                <a:lnTo>
                  <a:pt x="852665" y="1149591"/>
                </a:lnTo>
                <a:lnTo>
                  <a:pt x="851598" y="1147013"/>
                </a:lnTo>
                <a:lnTo>
                  <a:pt x="848474" y="1145781"/>
                </a:lnTo>
                <a:lnTo>
                  <a:pt x="846023" y="1147013"/>
                </a:lnTo>
                <a:lnTo>
                  <a:pt x="843432" y="1148092"/>
                </a:lnTo>
                <a:lnTo>
                  <a:pt x="842213" y="1151102"/>
                </a:lnTo>
                <a:lnTo>
                  <a:pt x="843432" y="1153680"/>
                </a:lnTo>
                <a:lnTo>
                  <a:pt x="844245" y="1155585"/>
                </a:lnTo>
                <a:lnTo>
                  <a:pt x="846023" y="1156677"/>
                </a:lnTo>
                <a:lnTo>
                  <a:pt x="848728" y="1156677"/>
                </a:lnTo>
                <a:lnTo>
                  <a:pt x="849426" y="1156525"/>
                </a:lnTo>
                <a:lnTo>
                  <a:pt x="850099" y="1156258"/>
                </a:lnTo>
                <a:lnTo>
                  <a:pt x="852665" y="1155166"/>
                </a:lnTo>
                <a:lnTo>
                  <a:pt x="853770" y="1152042"/>
                </a:lnTo>
                <a:close/>
              </a:path>
              <a:path w="10279380" h="2106295" extrusionOk="0">
                <a:moveTo>
                  <a:pt x="855929" y="57543"/>
                </a:moveTo>
                <a:lnTo>
                  <a:pt x="854722" y="54559"/>
                </a:lnTo>
                <a:lnTo>
                  <a:pt x="852131" y="53467"/>
                </a:lnTo>
                <a:lnTo>
                  <a:pt x="849680" y="52247"/>
                </a:lnTo>
                <a:lnTo>
                  <a:pt x="846556" y="53327"/>
                </a:lnTo>
                <a:lnTo>
                  <a:pt x="845464" y="55905"/>
                </a:lnTo>
                <a:lnTo>
                  <a:pt x="844245" y="58496"/>
                </a:lnTo>
                <a:lnTo>
                  <a:pt x="845464" y="61493"/>
                </a:lnTo>
                <a:lnTo>
                  <a:pt x="847928" y="62712"/>
                </a:lnTo>
                <a:lnTo>
                  <a:pt x="848614" y="62979"/>
                </a:lnTo>
                <a:lnTo>
                  <a:pt x="849426" y="63119"/>
                </a:lnTo>
                <a:lnTo>
                  <a:pt x="851992" y="63119"/>
                </a:lnTo>
                <a:lnTo>
                  <a:pt x="853897" y="62026"/>
                </a:lnTo>
                <a:lnTo>
                  <a:pt x="854722" y="60121"/>
                </a:lnTo>
                <a:lnTo>
                  <a:pt x="855929" y="57543"/>
                </a:lnTo>
                <a:close/>
              </a:path>
              <a:path w="10279380" h="2106295" extrusionOk="0">
                <a:moveTo>
                  <a:pt x="881468" y="1138593"/>
                </a:moveTo>
                <a:lnTo>
                  <a:pt x="880122" y="1136129"/>
                </a:lnTo>
                <a:lnTo>
                  <a:pt x="878903" y="1133551"/>
                </a:lnTo>
                <a:lnTo>
                  <a:pt x="875779" y="1132598"/>
                </a:lnTo>
                <a:lnTo>
                  <a:pt x="873328" y="1133805"/>
                </a:lnTo>
                <a:lnTo>
                  <a:pt x="870737" y="1135176"/>
                </a:lnTo>
                <a:lnTo>
                  <a:pt x="869784" y="1138174"/>
                </a:lnTo>
                <a:lnTo>
                  <a:pt x="871156" y="1140739"/>
                </a:lnTo>
                <a:lnTo>
                  <a:pt x="871969" y="1142530"/>
                </a:lnTo>
                <a:lnTo>
                  <a:pt x="873734" y="1143469"/>
                </a:lnTo>
                <a:lnTo>
                  <a:pt x="876452" y="1143469"/>
                </a:lnTo>
                <a:lnTo>
                  <a:pt x="877277" y="1143330"/>
                </a:lnTo>
                <a:lnTo>
                  <a:pt x="877951" y="1142936"/>
                </a:lnTo>
                <a:lnTo>
                  <a:pt x="880529" y="1141704"/>
                </a:lnTo>
                <a:lnTo>
                  <a:pt x="881468" y="1138593"/>
                </a:lnTo>
                <a:close/>
              </a:path>
              <a:path w="10279380" h="2106295" extrusionOk="0">
                <a:moveTo>
                  <a:pt x="883386" y="71132"/>
                </a:moveTo>
                <a:lnTo>
                  <a:pt x="882446" y="68008"/>
                </a:lnTo>
                <a:lnTo>
                  <a:pt x="879843" y="66789"/>
                </a:lnTo>
                <a:lnTo>
                  <a:pt x="877404" y="65570"/>
                </a:lnTo>
                <a:lnTo>
                  <a:pt x="874280" y="66509"/>
                </a:lnTo>
                <a:lnTo>
                  <a:pt x="873048" y="68961"/>
                </a:lnTo>
                <a:lnTo>
                  <a:pt x="871702" y="71551"/>
                </a:lnTo>
                <a:lnTo>
                  <a:pt x="872655" y="74549"/>
                </a:lnTo>
                <a:lnTo>
                  <a:pt x="875220" y="75895"/>
                </a:lnTo>
                <a:lnTo>
                  <a:pt x="875906" y="76314"/>
                </a:lnTo>
                <a:lnTo>
                  <a:pt x="876719" y="76454"/>
                </a:lnTo>
                <a:lnTo>
                  <a:pt x="879436" y="76454"/>
                </a:lnTo>
                <a:lnTo>
                  <a:pt x="881214" y="75501"/>
                </a:lnTo>
                <a:lnTo>
                  <a:pt x="882167" y="73723"/>
                </a:lnTo>
                <a:lnTo>
                  <a:pt x="883386" y="71132"/>
                </a:lnTo>
                <a:close/>
              </a:path>
              <a:path w="10279380" h="2106295" extrusionOk="0">
                <a:moveTo>
                  <a:pt x="908380" y="1123619"/>
                </a:moveTo>
                <a:lnTo>
                  <a:pt x="906894" y="1121168"/>
                </a:lnTo>
                <a:lnTo>
                  <a:pt x="905535" y="1118730"/>
                </a:lnTo>
                <a:lnTo>
                  <a:pt x="902411" y="1117904"/>
                </a:lnTo>
                <a:lnTo>
                  <a:pt x="899960" y="1119403"/>
                </a:lnTo>
                <a:lnTo>
                  <a:pt x="897509" y="1120762"/>
                </a:lnTo>
                <a:lnTo>
                  <a:pt x="896696" y="1123899"/>
                </a:lnTo>
                <a:lnTo>
                  <a:pt x="898055" y="1126337"/>
                </a:lnTo>
                <a:lnTo>
                  <a:pt x="899007" y="1127975"/>
                </a:lnTo>
                <a:lnTo>
                  <a:pt x="900772" y="1128928"/>
                </a:lnTo>
                <a:lnTo>
                  <a:pt x="903351" y="1128928"/>
                </a:lnTo>
                <a:lnTo>
                  <a:pt x="904303" y="1128649"/>
                </a:lnTo>
                <a:lnTo>
                  <a:pt x="905116" y="1128242"/>
                </a:lnTo>
                <a:lnTo>
                  <a:pt x="907427" y="1126756"/>
                </a:lnTo>
                <a:lnTo>
                  <a:pt x="908380" y="1123619"/>
                </a:lnTo>
                <a:close/>
              </a:path>
              <a:path w="10279380" h="2106295" extrusionOk="0">
                <a:moveTo>
                  <a:pt x="910158" y="86106"/>
                </a:moveTo>
                <a:lnTo>
                  <a:pt x="909332" y="83108"/>
                </a:lnTo>
                <a:lnTo>
                  <a:pt x="906894" y="81622"/>
                </a:lnTo>
                <a:lnTo>
                  <a:pt x="904443" y="80264"/>
                </a:lnTo>
                <a:lnTo>
                  <a:pt x="901319" y="81076"/>
                </a:lnTo>
                <a:lnTo>
                  <a:pt x="899960" y="83527"/>
                </a:lnTo>
                <a:lnTo>
                  <a:pt x="898448" y="85839"/>
                </a:lnTo>
                <a:lnTo>
                  <a:pt x="899287" y="88963"/>
                </a:lnTo>
                <a:lnTo>
                  <a:pt x="901738" y="90462"/>
                </a:lnTo>
                <a:lnTo>
                  <a:pt x="902538" y="90868"/>
                </a:lnTo>
                <a:lnTo>
                  <a:pt x="903490" y="91135"/>
                </a:lnTo>
                <a:lnTo>
                  <a:pt x="906068" y="91135"/>
                </a:lnTo>
                <a:lnTo>
                  <a:pt x="907707" y="90182"/>
                </a:lnTo>
                <a:lnTo>
                  <a:pt x="908799" y="88557"/>
                </a:lnTo>
                <a:lnTo>
                  <a:pt x="910158" y="86106"/>
                </a:lnTo>
                <a:close/>
              </a:path>
              <a:path w="10279380" h="2106295" extrusionOk="0">
                <a:moveTo>
                  <a:pt x="934453" y="1107440"/>
                </a:moveTo>
                <a:lnTo>
                  <a:pt x="931329" y="1102664"/>
                </a:lnTo>
                <a:lnTo>
                  <a:pt x="928204" y="1101991"/>
                </a:lnTo>
                <a:lnTo>
                  <a:pt x="925918" y="1103503"/>
                </a:lnTo>
                <a:lnTo>
                  <a:pt x="923455" y="1104976"/>
                </a:lnTo>
                <a:lnTo>
                  <a:pt x="922769" y="1108125"/>
                </a:lnTo>
                <a:lnTo>
                  <a:pt x="924267" y="1110551"/>
                </a:lnTo>
                <a:lnTo>
                  <a:pt x="925360" y="1112062"/>
                </a:lnTo>
                <a:lnTo>
                  <a:pt x="926998" y="1112862"/>
                </a:lnTo>
                <a:lnTo>
                  <a:pt x="929576" y="1112862"/>
                </a:lnTo>
                <a:lnTo>
                  <a:pt x="930516" y="1112608"/>
                </a:lnTo>
                <a:lnTo>
                  <a:pt x="931329" y="1112062"/>
                </a:lnTo>
                <a:lnTo>
                  <a:pt x="933780" y="1110551"/>
                </a:lnTo>
                <a:lnTo>
                  <a:pt x="934453" y="1107440"/>
                </a:lnTo>
                <a:close/>
              </a:path>
              <a:path w="10279380" h="2106295" extrusionOk="0">
                <a:moveTo>
                  <a:pt x="936091" y="102577"/>
                </a:moveTo>
                <a:lnTo>
                  <a:pt x="935418" y="99301"/>
                </a:lnTo>
                <a:lnTo>
                  <a:pt x="933107" y="97802"/>
                </a:lnTo>
                <a:lnTo>
                  <a:pt x="930795" y="96164"/>
                </a:lnTo>
                <a:lnTo>
                  <a:pt x="927531" y="96837"/>
                </a:lnTo>
                <a:lnTo>
                  <a:pt x="926045" y="99301"/>
                </a:lnTo>
                <a:lnTo>
                  <a:pt x="924547" y="101612"/>
                </a:lnTo>
                <a:lnTo>
                  <a:pt x="925080" y="104736"/>
                </a:lnTo>
                <a:lnTo>
                  <a:pt x="928344" y="106908"/>
                </a:lnTo>
                <a:lnTo>
                  <a:pt x="929297" y="107188"/>
                </a:lnTo>
                <a:lnTo>
                  <a:pt x="932027" y="107188"/>
                </a:lnTo>
                <a:lnTo>
                  <a:pt x="933640" y="106362"/>
                </a:lnTo>
                <a:lnTo>
                  <a:pt x="936091" y="102577"/>
                </a:lnTo>
                <a:close/>
              </a:path>
              <a:path w="10279380" h="2106295" extrusionOk="0">
                <a:moveTo>
                  <a:pt x="959599" y="1089748"/>
                </a:moveTo>
                <a:lnTo>
                  <a:pt x="957961" y="1087577"/>
                </a:lnTo>
                <a:lnTo>
                  <a:pt x="956348" y="1085265"/>
                </a:lnTo>
                <a:lnTo>
                  <a:pt x="953084" y="1084732"/>
                </a:lnTo>
                <a:lnTo>
                  <a:pt x="950899" y="1086345"/>
                </a:lnTo>
                <a:lnTo>
                  <a:pt x="948588" y="1087983"/>
                </a:lnTo>
                <a:lnTo>
                  <a:pt x="948055" y="1091247"/>
                </a:lnTo>
                <a:lnTo>
                  <a:pt x="949680" y="1093419"/>
                </a:lnTo>
                <a:lnTo>
                  <a:pt x="950760" y="1094930"/>
                </a:lnTo>
                <a:lnTo>
                  <a:pt x="952271" y="1095603"/>
                </a:lnTo>
                <a:lnTo>
                  <a:pt x="954836" y="1095603"/>
                </a:lnTo>
                <a:lnTo>
                  <a:pt x="955929" y="1095324"/>
                </a:lnTo>
                <a:lnTo>
                  <a:pt x="956894" y="1094651"/>
                </a:lnTo>
                <a:lnTo>
                  <a:pt x="959053" y="1093012"/>
                </a:lnTo>
                <a:lnTo>
                  <a:pt x="959599" y="1089748"/>
                </a:lnTo>
                <a:close/>
              </a:path>
              <a:path w="10279380" h="2106295" extrusionOk="0">
                <a:moveTo>
                  <a:pt x="961224" y="120116"/>
                </a:moveTo>
                <a:lnTo>
                  <a:pt x="960691" y="116840"/>
                </a:lnTo>
                <a:lnTo>
                  <a:pt x="958380" y="115214"/>
                </a:lnTo>
                <a:lnTo>
                  <a:pt x="956195" y="113576"/>
                </a:lnTo>
                <a:lnTo>
                  <a:pt x="952944" y="114122"/>
                </a:lnTo>
                <a:lnTo>
                  <a:pt x="951318" y="116433"/>
                </a:lnTo>
                <a:lnTo>
                  <a:pt x="949680" y="118618"/>
                </a:lnTo>
                <a:lnTo>
                  <a:pt x="950226" y="121881"/>
                </a:lnTo>
                <a:lnTo>
                  <a:pt x="952411" y="123520"/>
                </a:lnTo>
                <a:lnTo>
                  <a:pt x="953350" y="124193"/>
                </a:lnTo>
                <a:lnTo>
                  <a:pt x="954443" y="124460"/>
                </a:lnTo>
                <a:lnTo>
                  <a:pt x="957033" y="124460"/>
                </a:lnTo>
                <a:lnTo>
                  <a:pt x="958519" y="123774"/>
                </a:lnTo>
                <a:lnTo>
                  <a:pt x="959599" y="122428"/>
                </a:lnTo>
                <a:lnTo>
                  <a:pt x="961224" y="120116"/>
                </a:lnTo>
                <a:close/>
              </a:path>
              <a:path w="10279380" h="2106295" extrusionOk="0">
                <a:moveTo>
                  <a:pt x="983919" y="1070978"/>
                </a:moveTo>
                <a:lnTo>
                  <a:pt x="982154" y="1068806"/>
                </a:lnTo>
                <a:lnTo>
                  <a:pt x="980401" y="1066482"/>
                </a:lnTo>
                <a:lnTo>
                  <a:pt x="977265" y="1066215"/>
                </a:lnTo>
                <a:lnTo>
                  <a:pt x="974940" y="1067993"/>
                </a:lnTo>
                <a:lnTo>
                  <a:pt x="972794" y="1069759"/>
                </a:lnTo>
                <a:lnTo>
                  <a:pt x="972515" y="1072896"/>
                </a:lnTo>
                <a:lnTo>
                  <a:pt x="974140" y="1075067"/>
                </a:lnTo>
                <a:lnTo>
                  <a:pt x="975220" y="1076413"/>
                </a:lnTo>
                <a:lnTo>
                  <a:pt x="976718" y="1076960"/>
                </a:lnTo>
                <a:lnTo>
                  <a:pt x="979297" y="1076960"/>
                </a:lnTo>
                <a:lnTo>
                  <a:pt x="980401" y="1076680"/>
                </a:lnTo>
                <a:lnTo>
                  <a:pt x="981329" y="1075880"/>
                </a:lnTo>
                <a:lnTo>
                  <a:pt x="983526" y="1074115"/>
                </a:lnTo>
                <a:lnTo>
                  <a:pt x="983919" y="1070978"/>
                </a:lnTo>
                <a:close/>
              </a:path>
              <a:path w="10279380" h="2106295" extrusionOk="0">
                <a:moveTo>
                  <a:pt x="985418" y="139026"/>
                </a:moveTo>
                <a:lnTo>
                  <a:pt x="985012" y="135750"/>
                </a:lnTo>
                <a:lnTo>
                  <a:pt x="980655" y="132207"/>
                </a:lnTo>
                <a:lnTo>
                  <a:pt x="977544" y="132626"/>
                </a:lnTo>
                <a:lnTo>
                  <a:pt x="975766" y="134785"/>
                </a:lnTo>
                <a:lnTo>
                  <a:pt x="973861" y="136969"/>
                </a:lnTo>
                <a:lnTo>
                  <a:pt x="974267" y="140246"/>
                </a:lnTo>
                <a:lnTo>
                  <a:pt x="976452" y="142011"/>
                </a:lnTo>
                <a:lnTo>
                  <a:pt x="977392" y="142684"/>
                </a:lnTo>
                <a:lnTo>
                  <a:pt x="978484" y="143090"/>
                </a:lnTo>
                <a:lnTo>
                  <a:pt x="981202" y="143090"/>
                </a:lnTo>
                <a:lnTo>
                  <a:pt x="982700" y="142417"/>
                </a:lnTo>
                <a:lnTo>
                  <a:pt x="983653" y="141198"/>
                </a:lnTo>
                <a:lnTo>
                  <a:pt x="985418" y="139026"/>
                </a:lnTo>
                <a:close/>
              </a:path>
              <a:path w="10279380" h="2106295" extrusionOk="0">
                <a:moveTo>
                  <a:pt x="1007148" y="1050848"/>
                </a:moveTo>
                <a:lnTo>
                  <a:pt x="1005395" y="1048804"/>
                </a:lnTo>
                <a:lnTo>
                  <a:pt x="1003490" y="1046772"/>
                </a:lnTo>
                <a:lnTo>
                  <a:pt x="1000226" y="1046492"/>
                </a:lnTo>
                <a:lnTo>
                  <a:pt x="998194" y="1048410"/>
                </a:lnTo>
                <a:lnTo>
                  <a:pt x="996022" y="1050315"/>
                </a:lnTo>
                <a:lnTo>
                  <a:pt x="995883" y="1053426"/>
                </a:lnTo>
                <a:lnTo>
                  <a:pt x="997648" y="1055611"/>
                </a:lnTo>
                <a:lnTo>
                  <a:pt x="998728" y="1056690"/>
                </a:lnTo>
                <a:lnTo>
                  <a:pt x="1000086" y="1057249"/>
                </a:lnTo>
                <a:lnTo>
                  <a:pt x="1002804" y="1057249"/>
                </a:lnTo>
                <a:lnTo>
                  <a:pt x="1003896" y="1056830"/>
                </a:lnTo>
                <a:lnTo>
                  <a:pt x="1004976" y="1056017"/>
                </a:lnTo>
                <a:lnTo>
                  <a:pt x="1004836" y="1056017"/>
                </a:lnTo>
                <a:lnTo>
                  <a:pt x="1007021" y="1054125"/>
                </a:lnTo>
                <a:lnTo>
                  <a:pt x="1007148" y="1050848"/>
                </a:lnTo>
                <a:close/>
              </a:path>
              <a:path w="10279380" h="2106295" extrusionOk="0">
                <a:moveTo>
                  <a:pt x="1008646" y="159131"/>
                </a:moveTo>
                <a:lnTo>
                  <a:pt x="1008380" y="155879"/>
                </a:lnTo>
                <a:lnTo>
                  <a:pt x="1006335" y="153974"/>
                </a:lnTo>
                <a:lnTo>
                  <a:pt x="1004303" y="152196"/>
                </a:lnTo>
                <a:lnTo>
                  <a:pt x="1001039" y="152336"/>
                </a:lnTo>
                <a:lnTo>
                  <a:pt x="999147" y="154381"/>
                </a:lnTo>
                <a:lnTo>
                  <a:pt x="997242" y="156552"/>
                </a:lnTo>
                <a:lnTo>
                  <a:pt x="997508" y="159689"/>
                </a:lnTo>
                <a:lnTo>
                  <a:pt x="999540" y="161594"/>
                </a:lnTo>
                <a:lnTo>
                  <a:pt x="1000493" y="162534"/>
                </a:lnTo>
                <a:lnTo>
                  <a:pt x="1001712" y="162953"/>
                </a:lnTo>
                <a:lnTo>
                  <a:pt x="1004303" y="162953"/>
                </a:lnTo>
                <a:lnTo>
                  <a:pt x="1005662" y="162394"/>
                </a:lnTo>
                <a:lnTo>
                  <a:pt x="1008646" y="159131"/>
                </a:lnTo>
                <a:close/>
              </a:path>
              <a:path w="10279380" h="2106295" extrusionOk="0">
                <a:moveTo>
                  <a:pt x="1029436" y="1029639"/>
                </a:moveTo>
                <a:lnTo>
                  <a:pt x="1025499" y="1025690"/>
                </a:lnTo>
                <a:lnTo>
                  <a:pt x="1022235" y="1025690"/>
                </a:lnTo>
                <a:lnTo>
                  <a:pt x="1020191" y="1027595"/>
                </a:lnTo>
                <a:lnTo>
                  <a:pt x="1018298" y="1029639"/>
                </a:lnTo>
                <a:lnTo>
                  <a:pt x="1018159" y="1032903"/>
                </a:lnTo>
                <a:lnTo>
                  <a:pt x="1020191" y="1034808"/>
                </a:lnTo>
                <a:lnTo>
                  <a:pt x="1021156" y="1035888"/>
                </a:lnTo>
                <a:lnTo>
                  <a:pt x="1022502" y="1036434"/>
                </a:lnTo>
                <a:lnTo>
                  <a:pt x="1025105" y="1036434"/>
                </a:lnTo>
                <a:lnTo>
                  <a:pt x="1026452" y="1035888"/>
                </a:lnTo>
                <a:lnTo>
                  <a:pt x="1029436" y="1032903"/>
                </a:lnTo>
                <a:lnTo>
                  <a:pt x="1029436" y="1029639"/>
                </a:lnTo>
                <a:close/>
              </a:path>
              <a:path w="10279380" h="2106295" extrusionOk="0">
                <a:moveTo>
                  <a:pt x="1030795" y="177228"/>
                </a:moveTo>
                <a:lnTo>
                  <a:pt x="1026718" y="173151"/>
                </a:lnTo>
                <a:lnTo>
                  <a:pt x="1023454" y="173151"/>
                </a:lnTo>
                <a:lnTo>
                  <a:pt x="1021562" y="175196"/>
                </a:lnTo>
                <a:lnTo>
                  <a:pt x="1019530" y="177228"/>
                </a:lnTo>
                <a:lnTo>
                  <a:pt x="1019644" y="180492"/>
                </a:lnTo>
                <a:lnTo>
                  <a:pt x="1021562" y="182397"/>
                </a:lnTo>
                <a:lnTo>
                  <a:pt x="1022642" y="183362"/>
                </a:lnTo>
                <a:lnTo>
                  <a:pt x="1023874" y="183896"/>
                </a:lnTo>
                <a:lnTo>
                  <a:pt x="1026452" y="183896"/>
                </a:lnTo>
                <a:lnTo>
                  <a:pt x="1027811" y="183362"/>
                </a:lnTo>
                <a:lnTo>
                  <a:pt x="1028750" y="182397"/>
                </a:lnTo>
                <a:lnTo>
                  <a:pt x="1030795" y="180365"/>
                </a:lnTo>
                <a:lnTo>
                  <a:pt x="1030795" y="177228"/>
                </a:lnTo>
                <a:close/>
              </a:path>
              <a:path w="10279380" h="2106295" extrusionOk="0">
                <a:moveTo>
                  <a:pt x="1050759" y="1010602"/>
                </a:moveTo>
                <a:lnTo>
                  <a:pt x="1050632" y="1007452"/>
                </a:lnTo>
                <a:lnTo>
                  <a:pt x="1048448" y="1005560"/>
                </a:lnTo>
                <a:lnTo>
                  <a:pt x="1046416" y="1003515"/>
                </a:lnTo>
                <a:lnTo>
                  <a:pt x="1043152" y="1003668"/>
                </a:lnTo>
                <a:lnTo>
                  <a:pt x="1041260" y="1005827"/>
                </a:lnTo>
                <a:lnTo>
                  <a:pt x="1039355" y="1007872"/>
                </a:lnTo>
                <a:lnTo>
                  <a:pt x="1039495" y="1011135"/>
                </a:lnTo>
                <a:lnTo>
                  <a:pt x="1042619" y="1013866"/>
                </a:lnTo>
                <a:lnTo>
                  <a:pt x="1043838" y="1014412"/>
                </a:lnTo>
                <a:lnTo>
                  <a:pt x="1046416" y="1014412"/>
                </a:lnTo>
                <a:lnTo>
                  <a:pt x="1047775" y="1013714"/>
                </a:lnTo>
                <a:lnTo>
                  <a:pt x="1048867" y="1012634"/>
                </a:lnTo>
                <a:lnTo>
                  <a:pt x="1048867" y="1012774"/>
                </a:lnTo>
                <a:lnTo>
                  <a:pt x="1048994" y="1012634"/>
                </a:lnTo>
                <a:lnTo>
                  <a:pt x="1050759" y="1010602"/>
                </a:lnTo>
                <a:close/>
              </a:path>
              <a:path w="10279380" h="2106295" extrusionOk="0">
                <a:moveTo>
                  <a:pt x="1051991" y="199542"/>
                </a:moveTo>
                <a:lnTo>
                  <a:pt x="1050086" y="197510"/>
                </a:lnTo>
                <a:lnTo>
                  <a:pt x="1048194" y="195313"/>
                </a:lnTo>
                <a:lnTo>
                  <a:pt x="1044930" y="195199"/>
                </a:lnTo>
                <a:lnTo>
                  <a:pt x="1042873" y="197091"/>
                </a:lnTo>
                <a:lnTo>
                  <a:pt x="1040841" y="198996"/>
                </a:lnTo>
                <a:lnTo>
                  <a:pt x="1040714" y="202247"/>
                </a:lnTo>
                <a:lnTo>
                  <a:pt x="1042619" y="204304"/>
                </a:lnTo>
                <a:lnTo>
                  <a:pt x="1043571" y="205397"/>
                </a:lnTo>
                <a:lnTo>
                  <a:pt x="1044930" y="205930"/>
                </a:lnTo>
                <a:lnTo>
                  <a:pt x="1047508" y="205930"/>
                </a:lnTo>
                <a:lnTo>
                  <a:pt x="1048727" y="205524"/>
                </a:lnTo>
                <a:lnTo>
                  <a:pt x="1049820" y="204724"/>
                </a:lnTo>
                <a:lnTo>
                  <a:pt x="1051852" y="202793"/>
                </a:lnTo>
                <a:lnTo>
                  <a:pt x="1051991" y="199542"/>
                </a:lnTo>
                <a:close/>
              </a:path>
              <a:path w="10279380" h="2106295" extrusionOk="0">
                <a:moveTo>
                  <a:pt x="1070864" y="987209"/>
                </a:moveTo>
                <a:lnTo>
                  <a:pt x="1070470" y="984059"/>
                </a:lnTo>
                <a:lnTo>
                  <a:pt x="1066241" y="980414"/>
                </a:lnTo>
                <a:lnTo>
                  <a:pt x="1063002" y="980795"/>
                </a:lnTo>
                <a:lnTo>
                  <a:pt x="1059459" y="985151"/>
                </a:lnTo>
                <a:lnTo>
                  <a:pt x="1059738" y="988288"/>
                </a:lnTo>
                <a:lnTo>
                  <a:pt x="1061910" y="990053"/>
                </a:lnTo>
                <a:lnTo>
                  <a:pt x="1062863" y="990879"/>
                </a:lnTo>
                <a:lnTo>
                  <a:pt x="1063955" y="991273"/>
                </a:lnTo>
                <a:lnTo>
                  <a:pt x="1066520" y="991273"/>
                </a:lnTo>
                <a:lnTo>
                  <a:pt x="1068019" y="990600"/>
                </a:lnTo>
                <a:lnTo>
                  <a:pt x="1069111" y="989368"/>
                </a:lnTo>
                <a:lnTo>
                  <a:pt x="1070864" y="987209"/>
                </a:lnTo>
                <a:close/>
              </a:path>
              <a:path w="10279380" h="2106295" extrusionOk="0">
                <a:moveTo>
                  <a:pt x="1072095" y="222935"/>
                </a:moveTo>
                <a:lnTo>
                  <a:pt x="1070330" y="220764"/>
                </a:lnTo>
                <a:lnTo>
                  <a:pt x="1068438" y="218579"/>
                </a:lnTo>
                <a:lnTo>
                  <a:pt x="1065314" y="218313"/>
                </a:lnTo>
                <a:lnTo>
                  <a:pt x="1060958" y="221843"/>
                </a:lnTo>
                <a:lnTo>
                  <a:pt x="1060691" y="225120"/>
                </a:lnTo>
                <a:lnTo>
                  <a:pt x="1062456" y="227291"/>
                </a:lnTo>
                <a:lnTo>
                  <a:pt x="1063396" y="228511"/>
                </a:lnTo>
                <a:lnTo>
                  <a:pt x="1064895" y="229057"/>
                </a:lnTo>
                <a:lnTo>
                  <a:pt x="1067473" y="229057"/>
                </a:lnTo>
                <a:lnTo>
                  <a:pt x="1068565" y="228777"/>
                </a:lnTo>
                <a:lnTo>
                  <a:pt x="1069644" y="227977"/>
                </a:lnTo>
                <a:lnTo>
                  <a:pt x="1071829" y="226199"/>
                </a:lnTo>
                <a:lnTo>
                  <a:pt x="1072095" y="222935"/>
                </a:lnTo>
                <a:close/>
              </a:path>
              <a:path w="10279380" h="2106295" extrusionOk="0">
                <a:moveTo>
                  <a:pt x="1089748" y="962863"/>
                </a:moveTo>
                <a:lnTo>
                  <a:pt x="1089215" y="959726"/>
                </a:lnTo>
                <a:lnTo>
                  <a:pt x="1087043" y="958100"/>
                </a:lnTo>
                <a:lnTo>
                  <a:pt x="1084732" y="956322"/>
                </a:lnTo>
                <a:lnTo>
                  <a:pt x="1081608" y="956868"/>
                </a:lnTo>
                <a:lnTo>
                  <a:pt x="1079982" y="959053"/>
                </a:lnTo>
                <a:lnTo>
                  <a:pt x="1078204" y="961364"/>
                </a:lnTo>
                <a:lnTo>
                  <a:pt x="1078763" y="964476"/>
                </a:lnTo>
                <a:lnTo>
                  <a:pt x="1080935" y="966266"/>
                </a:lnTo>
                <a:lnTo>
                  <a:pt x="1081874" y="966939"/>
                </a:lnTo>
                <a:lnTo>
                  <a:pt x="1082967" y="967206"/>
                </a:lnTo>
                <a:lnTo>
                  <a:pt x="1085545" y="967206"/>
                </a:lnTo>
                <a:lnTo>
                  <a:pt x="1087043" y="966520"/>
                </a:lnTo>
                <a:lnTo>
                  <a:pt x="1088123" y="965174"/>
                </a:lnTo>
                <a:lnTo>
                  <a:pt x="1089748" y="962863"/>
                </a:lnTo>
                <a:close/>
              </a:path>
              <a:path w="10279380" h="2106295" extrusionOk="0">
                <a:moveTo>
                  <a:pt x="1090980" y="247421"/>
                </a:moveTo>
                <a:lnTo>
                  <a:pt x="1089215" y="245110"/>
                </a:lnTo>
                <a:lnTo>
                  <a:pt x="1087589" y="242925"/>
                </a:lnTo>
                <a:lnTo>
                  <a:pt x="1084313" y="242379"/>
                </a:lnTo>
                <a:lnTo>
                  <a:pt x="1079842" y="245783"/>
                </a:lnTo>
                <a:lnTo>
                  <a:pt x="1079436" y="248920"/>
                </a:lnTo>
                <a:lnTo>
                  <a:pt x="1082014" y="252590"/>
                </a:lnTo>
                <a:lnTo>
                  <a:pt x="1083640" y="253263"/>
                </a:lnTo>
                <a:lnTo>
                  <a:pt x="1086231" y="253263"/>
                </a:lnTo>
                <a:lnTo>
                  <a:pt x="1087310" y="252857"/>
                </a:lnTo>
                <a:lnTo>
                  <a:pt x="1088123" y="252183"/>
                </a:lnTo>
                <a:lnTo>
                  <a:pt x="1090434" y="250545"/>
                </a:lnTo>
                <a:lnTo>
                  <a:pt x="1090980" y="247421"/>
                </a:lnTo>
                <a:close/>
              </a:path>
              <a:path w="10279380" h="2106295" extrusionOk="0">
                <a:moveTo>
                  <a:pt x="1107427" y="937691"/>
                </a:moveTo>
                <a:lnTo>
                  <a:pt x="1106754" y="934567"/>
                </a:lnTo>
                <a:lnTo>
                  <a:pt x="1104442" y="932929"/>
                </a:lnTo>
                <a:lnTo>
                  <a:pt x="1102131" y="931430"/>
                </a:lnTo>
                <a:lnTo>
                  <a:pt x="1099007" y="931976"/>
                </a:lnTo>
                <a:lnTo>
                  <a:pt x="1097368" y="934288"/>
                </a:lnTo>
                <a:lnTo>
                  <a:pt x="1097280" y="934567"/>
                </a:lnTo>
                <a:lnTo>
                  <a:pt x="1095743" y="936739"/>
                </a:lnTo>
                <a:lnTo>
                  <a:pt x="1096416" y="939863"/>
                </a:lnTo>
                <a:lnTo>
                  <a:pt x="1098727" y="941362"/>
                </a:lnTo>
                <a:lnTo>
                  <a:pt x="1099680" y="942035"/>
                </a:lnTo>
                <a:lnTo>
                  <a:pt x="1100620" y="942314"/>
                </a:lnTo>
                <a:lnTo>
                  <a:pt x="1103210" y="942314"/>
                </a:lnTo>
                <a:lnTo>
                  <a:pt x="1104836" y="941501"/>
                </a:lnTo>
                <a:lnTo>
                  <a:pt x="1105890" y="939863"/>
                </a:lnTo>
                <a:lnTo>
                  <a:pt x="1107427" y="937691"/>
                </a:lnTo>
                <a:close/>
              </a:path>
              <a:path w="10279380" h="2106295" extrusionOk="0">
                <a:moveTo>
                  <a:pt x="1108506" y="272719"/>
                </a:moveTo>
                <a:lnTo>
                  <a:pt x="1107008" y="270395"/>
                </a:lnTo>
                <a:lnTo>
                  <a:pt x="1105382" y="268109"/>
                </a:lnTo>
                <a:lnTo>
                  <a:pt x="1102258" y="267411"/>
                </a:lnTo>
                <a:lnTo>
                  <a:pt x="1099947" y="268909"/>
                </a:lnTo>
                <a:lnTo>
                  <a:pt x="1097495" y="270535"/>
                </a:lnTo>
                <a:lnTo>
                  <a:pt x="1096962" y="273672"/>
                </a:lnTo>
                <a:lnTo>
                  <a:pt x="1099400" y="277469"/>
                </a:lnTo>
                <a:lnTo>
                  <a:pt x="1101039" y="278295"/>
                </a:lnTo>
                <a:lnTo>
                  <a:pt x="1103744" y="278295"/>
                </a:lnTo>
                <a:lnTo>
                  <a:pt x="1104696" y="278015"/>
                </a:lnTo>
                <a:lnTo>
                  <a:pt x="1105522" y="277469"/>
                </a:lnTo>
                <a:lnTo>
                  <a:pt x="1107821" y="275844"/>
                </a:lnTo>
                <a:lnTo>
                  <a:pt x="1108506" y="272719"/>
                </a:lnTo>
                <a:close/>
              </a:path>
              <a:path w="10279380" h="2106295" extrusionOk="0">
                <a:moveTo>
                  <a:pt x="1123721" y="911567"/>
                </a:moveTo>
                <a:lnTo>
                  <a:pt x="1122908" y="908456"/>
                </a:lnTo>
                <a:lnTo>
                  <a:pt x="1120597" y="906945"/>
                </a:lnTo>
                <a:lnTo>
                  <a:pt x="1118158" y="905446"/>
                </a:lnTo>
                <a:lnTo>
                  <a:pt x="1115034" y="906272"/>
                </a:lnTo>
                <a:lnTo>
                  <a:pt x="1112037" y="911148"/>
                </a:lnTo>
                <a:lnTo>
                  <a:pt x="1112862" y="914298"/>
                </a:lnTo>
                <a:lnTo>
                  <a:pt x="1115314" y="915657"/>
                </a:lnTo>
                <a:lnTo>
                  <a:pt x="1116126" y="916190"/>
                </a:lnTo>
                <a:lnTo>
                  <a:pt x="1117066" y="916470"/>
                </a:lnTo>
                <a:lnTo>
                  <a:pt x="1119644" y="916470"/>
                </a:lnTo>
                <a:lnTo>
                  <a:pt x="1121422" y="915517"/>
                </a:lnTo>
                <a:lnTo>
                  <a:pt x="1122375" y="914019"/>
                </a:lnTo>
                <a:lnTo>
                  <a:pt x="1123721" y="911567"/>
                </a:lnTo>
                <a:close/>
              </a:path>
              <a:path w="10279380" h="2106295" extrusionOk="0">
                <a:moveTo>
                  <a:pt x="1124826" y="298970"/>
                </a:moveTo>
                <a:lnTo>
                  <a:pt x="1123315" y="296519"/>
                </a:lnTo>
                <a:lnTo>
                  <a:pt x="1121956" y="294068"/>
                </a:lnTo>
                <a:lnTo>
                  <a:pt x="1118831" y="293255"/>
                </a:lnTo>
                <a:lnTo>
                  <a:pt x="1113942" y="296240"/>
                </a:lnTo>
                <a:lnTo>
                  <a:pt x="1113142" y="299250"/>
                </a:lnTo>
                <a:lnTo>
                  <a:pt x="1114628" y="301688"/>
                </a:lnTo>
                <a:lnTo>
                  <a:pt x="1115568" y="303314"/>
                </a:lnTo>
                <a:lnTo>
                  <a:pt x="1117206" y="304253"/>
                </a:lnTo>
                <a:lnTo>
                  <a:pt x="1119924" y="304253"/>
                </a:lnTo>
                <a:lnTo>
                  <a:pt x="1120724" y="303999"/>
                </a:lnTo>
                <a:lnTo>
                  <a:pt x="1121562" y="303593"/>
                </a:lnTo>
                <a:lnTo>
                  <a:pt x="1123988" y="302094"/>
                </a:lnTo>
                <a:lnTo>
                  <a:pt x="1124826" y="298970"/>
                </a:lnTo>
                <a:close/>
              </a:path>
              <a:path w="10279380" h="2106295" extrusionOk="0">
                <a:moveTo>
                  <a:pt x="1138669" y="884643"/>
                </a:moveTo>
                <a:lnTo>
                  <a:pt x="1137716" y="881519"/>
                </a:lnTo>
                <a:lnTo>
                  <a:pt x="1135278" y="880160"/>
                </a:lnTo>
                <a:lnTo>
                  <a:pt x="1132827" y="878928"/>
                </a:lnTo>
                <a:lnTo>
                  <a:pt x="1129703" y="879881"/>
                </a:lnTo>
                <a:lnTo>
                  <a:pt x="1128483" y="882319"/>
                </a:lnTo>
                <a:lnTo>
                  <a:pt x="1127125" y="884783"/>
                </a:lnTo>
                <a:lnTo>
                  <a:pt x="1128064" y="887895"/>
                </a:lnTo>
                <a:lnTo>
                  <a:pt x="1130515" y="889266"/>
                </a:lnTo>
                <a:lnTo>
                  <a:pt x="1131328" y="889673"/>
                </a:lnTo>
                <a:lnTo>
                  <a:pt x="1132154" y="889812"/>
                </a:lnTo>
                <a:lnTo>
                  <a:pt x="1134732" y="889812"/>
                </a:lnTo>
                <a:lnTo>
                  <a:pt x="1136510" y="888847"/>
                </a:lnTo>
                <a:lnTo>
                  <a:pt x="1137437" y="887095"/>
                </a:lnTo>
                <a:lnTo>
                  <a:pt x="1138669" y="884643"/>
                </a:lnTo>
                <a:close/>
              </a:path>
              <a:path w="10279380" h="2106295" extrusionOk="0">
                <a:moveTo>
                  <a:pt x="1139748" y="326034"/>
                </a:moveTo>
                <a:lnTo>
                  <a:pt x="1138491" y="323596"/>
                </a:lnTo>
                <a:lnTo>
                  <a:pt x="1138402" y="323443"/>
                </a:lnTo>
                <a:lnTo>
                  <a:pt x="1138402" y="323596"/>
                </a:lnTo>
                <a:lnTo>
                  <a:pt x="1137043" y="321005"/>
                </a:lnTo>
                <a:lnTo>
                  <a:pt x="1134046" y="320040"/>
                </a:lnTo>
                <a:lnTo>
                  <a:pt x="1131608" y="321411"/>
                </a:lnTo>
                <a:lnTo>
                  <a:pt x="1129030" y="322643"/>
                </a:lnTo>
                <a:lnTo>
                  <a:pt x="1128064" y="325755"/>
                </a:lnTo>
                <a:lnTo>
                  <a:pt x="1130388" y="329984"/>
                </a:lnTo>
                <a:lnTo>
                  <a:pt x="1132154" y="330936"/>
                </a:lnTo>
                <a:lnTo>
                  <a:pt x="1134732" y="330936"/>
                </a:lnTo>
                <a:lnTo>
                  <a:pt x="1135545" y="330796"/>
                </a:lnTo>
                <a:lnTo>
                  <a:pt x="1136230" y="330390"/>
                </a:lnTo>
                <a:lnTo>
                  <a:pt x="1138796" y="329018"/>
                </a:lnTo>
                <a:lnTo>
                  <a:pt x="1139748" y="326034"/>
                </a:lnTo>
                <a:close/>
              </a:path>
              <a:path w="10279380" h="2106295" extrusionOk="0">
                <a:moveTo>
                  <a:pt x="1152258" y="857034"/>
                </a:moveTo>
                <a:lnTo>
                  <a:pt x="1151178" y="853897"/>
                </a:lnTo>
                <a:lnTo>
                  <a:pt x="1148727" y="852805"/>
                </a:lnTo>
                <a:lnTo>
                  <a:pt x="1146136" y="851585"/>
                </a:lnTo>
                <a:lnTo>
                  <a:pt x="1143012" y="852690"/>
                </a:lnTo>
                <a:lnTo>
                  <a:pt x="1141945" y="855268"/>
                </a:lnTo>
                <a:lnTo>
                  <a:pt x="1140714" y="857846"/>
                </a:lnTo>
                <a:lnTo>
                  <a:pt x="1141806" y="860856"/>
                </a:lnTo>
                <a:lnTo>
                  <a:pt x="1144371" y="862076"/>
                </a:lnTo>
                <a:lnTo>
                  <a:pt x="1145044" y="862330"/>
                </a:lnTo>
                <a:lnTo>
                  <a:pt x="1145743" y="862469"/>
                </a:lnTo>
                <a:lnTo>
                  <a:pt x="1148448" y="862469"/>
                </a:lnTo>
                <a:lnTo>
                  <a:pt x="1150226" y="861390"/>
                </a:lnTo>
                <a:lnTo>
                  <a:pt x="1151178" y="859599"/>
                </a:lnTo>
                <a:lnTo>
                  <a:pt x="1152258" y="857034"/>
                </a:lnTo>
                <a:close/>
              </a:path>
              <a:path w="10279380" h="2106295" extrusionOk="0">
                <a:moveTo>
                  <a:pt x="1153210" y="353783"/>
                </a:moveTo>
                <a:lnTo>
                  <a:pt x="1152118" y="351205"/>
                </a:lnTo>
                <a:lnTo>
                  <a:pt x="1150899" y="348615"/>
                </a:lnTo>
                <a:lnTo>
                  <a:pt x="1147914" y="347535"/>
                </a:lnTo>
                <a:lnTo>
                  <a:pt x="1142746" y="349961"/>
                </a:lnTo>
                <a:lnTo>
                  <a:pt x="1141666" y="352958"/>
                </a:lnTo>
                <a:lnTo>
                  <a:pt x="1143698" y="357314"/>
                </a:lnTo>
                <a:lnTo>
                  <a:pt x="1145463" y="358406"/>
                </a:lnTo>
                <a:lnTo>
                  <a:pt x="1148168" y="358406"/>
                </a:lnTo>
                <a:lnTo>
                  <a:pt x="1148867" y="358267"/>
                </a:lnTo>
                <a:lnTo>
                  <a:pt x="1149540" y="358000"/>
                </a:lnTo>
                <a:lnTo>
                  <a:pt x="1152118" y="356781"/>
                </a:lnTo>
                <a:lnTo>
                  <a:pt x="1153210" y="353783"/>
                </a:lnTo>
                <a:close/>
              </a:path>
              <a:path w="10279380" h="2106295" extrusionOk="0">
                <a:moveTo>
                  <a:pt x="1164488" y="828738"/>
                </a:moveTo>
                <a:lnTo>
                  <a:pt x="1163256" y="825741"/>
                </a:lnTo>
                <a:lnTo>
                  <a:pt x="1160691" y="824661"/>
                </a:lnTo>
                <a:lnTo>
                  <a:pt x="1157960" y="823569"/>
                </a:lnTo>
                <a:lnTo>
                  <a:pt x="1154976" y="824928"/>
                </a:lnTo>
                <a:lnTo>
                  <a:pt x="1154023" y="827519"/>
                </a:lnTo>
                <a:lnTo>
                  <a:pt x="1152931" y="830097"/>
                </a:lnTo>
                <a:lnTo>
                  <a:pt x="1154163" y="833094"/>
                </a:lnTo>
                <a:lnTo>
                  <a:pt x="1156754" y="834186"/>
                </a:lnTo>
                <a:lnTo>
                  <a:pt x="1158100" y="834453"/>
                </a:lnTo>
                <a:lnTo>
                  <a:pt x="1160691" y="834453"/>
                </a:lnTo>
                <a:lnTo>
                  <a:pt x="1162583" y="833361"/>
                </a:lnTo>
                <a:lnTo>
                  <a:pt x="1163396" y="831329"/>
                </a:lnTo>
                <a:lnTo>
                  <a:pt x="1164488" y="828738"/>
                </a:lnTo>
                <a:close/>
              </a:path>
              <a:path w="10279380" h="2106295" extrusionOk="0">
                <a:moveTo>
                  <a:pt x="1165301" y="382206"/>
                </a:moveTo>
                <a:lnTo>
                  <a:pt x="1164348" y="379615"/>
                </a:lnTo>
                <a:lnTo>
                  <a:pt x="1163256" y="377037"/>
                </a:lnTo>
                <a:lnTo>
                  <a:pt x="1160272" y="375666"/>
                </a:lnTo>
                <a:lnTo>
                  <a:pt x="1155115" y="377837"/>
                </a:lnTo>
                <a:lnTo>
                  <a:pt x="1153744" y="380847"/>
                </a:lnTo>
                <a:lnTo>
                  <a:pt x="1155661" y="385356"/>
                </a:lnTo>
                <a:lnTo>
                  <a:pt x="1157566" y="386562"/>
                </a:lnTo>
                <a:lnTo>
                  <a:pt x="1160805" y="386562"/>
                </a:lnTo>
                <a:lnTo>
                  <a:pt x="1161491" y="386295"/>
                </a:lnTo>
                <a:lnTo>
                  <a:pt x="1164069" y="385191"/>
                </a:lnTo>
                <a:lnTo>
                  <a:pt x="1165301" y="382206"/>
                </a:lnTo>
                <a:close/>
              </a:path>
              <a:path w="10279380" h="2106295" extrusionOk="0">
                <a:moveTo>
                  <a:pt x="1175219" y="799782"/>
                </a:moveTo>
                <a:lnTo>
                  <a:pt x="1173721" y="796912"/>
                </a:lnTo>
                <a:lnTo>
                  <a:pt x="1171143" y="795959"/>
                </a:lnTo>
                <a:lnTo>
                  <a:pt x="1168438" y="795007"/>
                </a:lnTo>
                <a:lnTo>
                  <a:pt x="1165567" y="796378"/>
                </a:lnTo>
                <a:lnTo>
                  <a:pt x="1163675" y="801801"/>
                </a:lnTo>
                <a:lnTo>
                  <a:pt x="1165174" y="804659"/>
                </a:lnTo>
                <a:lnTo>
                  <a:pt x="1167752" y="805624"/>
                </a:lnTo>
                <a:lnTo>
                  <a:pt x="1168298" y="805738"/>
                </a:lnTo>
                <a:lnTo>
                  <a:pt x="1168831" y="805903"/>
                </a:lnTo>
                <a:lnTo>
                  <a:pt x="1171536" y="805903"/>
                </a:lnTo>
                <a:lnTo>
                  <a:pt x="1173594" y="804519"/>
                </a:lnTo>
                <a:lnTo>
                  <a:pt x="1174267" y="802487"/>
                </a:lnTo>
                <a:lnTo>
                  <a:pt x="1175219" y="799782"/>
                </a:lnTo>
                <a:close/>
              </a:path>
              <a:path w="10279380" h="2106295" extrusionOk="0">
                <a:moveTo>
                  <a:pt x="1175893" y="411314"/>
                </a:moveTo>
                <a:lnTo>
                  <a:pt x="1175080" y="408609"/>
                </a:lnTo>
                <a:lnTo>
                  <a:pt x="1174127" y="405879"/>
                </a:lnTo>
                <a:lnTo>
                  <a:pt x="1171282" y="404507"/>
                </a:lnTo>
                <a:lnTo>
                  <a:pt x="1168552" y="405460"/>
                </a:lnTo>
                <a:lnTo>
                  <a:pt x="1165847" y="406273"/>
                </a:lnTo>
                <a:lnTo>
                  <a:pt x="1164488" y="409282"/>
                </a:lnTo>
                <a:lnTo>
                  <a:pt x="1165428" y="411861"/>
                </a:lnTo>
                <a:lnTo>
                  <a:pt x="1166126" y="414032"/>
                </a:lnTo>
                <a:lnTo>
                  <a:pt x="1168158" y="415404"/>
                </a:lnTo>
                <a:lnTo>
                  <a:pt x="1170736" y="415404"/>
                </a:lnTo>
                <a:lnTo>
                  <a:pt x="1171816" y="415124"/>
                </a:lnTo>
                <a:lnTo>
                  <a:pt x="1174546" y="414172"/>
                </a:lnTo>
                <a:lnTo>
                  <a:pt x="1175893" y="411314"/>
                </a:lnTo>
                <a:close/>
              </a:path>
              <a:path w="10279380" h="2106295" extrusionOk="0">
                <a:moveTo>
                  <a:pt x="1184313" y="770394"/>
                </a:moveTo>
                <a:lnTo>
                  <a:pt x="1182827" y="767537"/>
                </a:lnTo>
                <a:lnTo>
                  <a:pt x="1177391" y="765911"/>
                </a:lnTo>
                <a:lnTo>
                  <a:pt x="1174686" y="767537"/>
                </a:lnTo>
                <a:lnTo>
                  <a:pt x="1173048" y="772845"/>
                </a:lnTo>
                <a:lnTo>
                  <a:pt x="1174546" y="775690"/>
                </a:lnTo>
                <a:lnTo>
                  <a:pt x="1177251" y="776503"/>
                </a:lnTo>
                <a:lnTo>
                  <a:pt x="1177810" y="776643"/>
                </a:lnTo>
                <a:lnTo>
                  <a:pt x="1178204" y="776782"/>
                </a:lnTo>
                <a:lnTo>
                  <a:pt x="1180934" y="776782"/>
                </a:lnTo>
                <a:lnTo>
                  <a:pt x="1182966" y="775296"/>
                </a:lnTo>
                <a:lnTo>
                  <a:pt x="1183678" y="772845"/>
                </a:lnTo>
                <a:lnTo>
                  <a:pt x="1184313" y="770394"/>
                </a:lnTo>
                <a:close/>
              </a:path>
              <a:path w="10279380" h="2106295" extrusionOk="0">
                <a:moveTo>
                  <a:pt x="1184998" y="440690"/>
                </a:moveTo>
                <a:lnTo>
                  <a:pt x="1184351" y="438111"/>
                </a:lnTo>
                <a:lnTo>
                  <a:pt x="1184313" y="437959"/>
                </a:lnTo>
                <a:lnTo>
                  <a:pt x="1184313" y="438111"/>
                </a:lnTo>
                <a:lnTo>
                  <a:pt x="1183500" y="435394"/>
                </a:lnTo>
                <a:lnTo>
                  <a:pt x="1180655" y="433755"/>
                </a:lnTo>
                <a:lnTo>
                  <a:pt x="1177950" y="434568"/>
                </a:lnTo>
                <a:lnTo>
                  <a:pt x="1175219" y="435267"/>
                </a:lnTo>
                <a:lnTo>
                  <a:pt x="1173721" y="438111"/>
                </a:lnTo>
                <a:lnTo>
                  <a:pt x="1174546" y="440829"/>
                </a:lnTo>
                <a:lnTo>
                  <a:pt x="1175080" y="443001"/>
                </a:lnTo>
                <a:lnTo>
                  <a:pt x="1177251" y="444500"/>
                </a:lnTo>
                <a:lnTo>
                  <a:pt x="1180376" y="444500"/>
                </a:lnTo>
                <a:lnTo>
                  <a:pt x="1183500" y="443547"/>
                </a:lnTo>
                <a:lnTo>
                  <a:pt x="1184998" y="440690"/>
                </a:lnTo>
                <a:close/>
              </a:path>
              <a:path w="10279380" h="2106295" extrusionOk="0">
                <a:moveTo>
                  <a:pt x="1192060" y="740460"/>
                </a:moveTo>
                <a:lnTo>
                  <a:pt x="1190294" y="737755"/>
                </a:lnTo>
                <a:lnTo>
                  <a:pt x="1184871" y="736396"/>
                </a:lnTo>
                <a:lnTo>
                  <a:pt x="1182154" y="738149"/>
                </a:lnTo>
                <a:lnTo>
                  <a:pt x="1180795" y="743610"/>
                </a:lnTo>
                <a:lnTo>
                  <a:pt x="1182560" y="746302"/>
                </a:lnTo>
                <a:lnTo>
                  <a:pt x="1185278" y="747001"/>
                </a:lnTo>
                <a:lnTo>
                  <a:pt x="1185672" y="747141"/>
                </a:lnTo>
                <a:lnTo>
                  <a:pt x="1188808" y="747141"/>
                </a:lnTo>
                <a:lnTo>
                  <a:pt x="1190840" y="745502"/>
                </a:lnTo>
                <a:lnTo>
                  <a:pt x="1192060" y="740460"/>
                </a:lnTo>
                <a:close/>
              </a:path>
              <a:path w="10279380" h="2106295" extrusionOk="0">
                <a:moveTo>
                  <a:pt x="1192606" y="470623"/>
                </a:moveTo>
                <a:lnTo>
                  <a:pt x="1191920" y="467893"/>
                </a:lnTo>
                <a:lnTo>
                  <a:pt x="1191387" y="465175"/>
                </a:lnTo>
                <a:lnTo>
                  <a:pt x="1188656" y="463410"/>
                </a:lnTo>
                <a:lnTo>
                  <a:pt x="1185811" y="464083"/>
                </a:lnTo>
                <a:lnTo>
                  <a:pt x="1183106" y="464781"/>
                </a:lnTo>
                <a:lnTo>
                  <a:pt x="1181468" y="467474"/>
                </a:lnTo>
                <a:lnTo>
                  <a:pt x="1182014" y="470204"/>
                </a:lnTo>
                <a:lnTo>
                  <a:pt x="1182560" y="472516"/>
                </a:lnTo>
                <a:lnTo>
                  <a:pt x="1184732" y="474141"/>
                </a:lnTo>
                <a:lnTo>
                  <a:pt x="1187716" y="474141"/>
                </a:lnTo>
                <a:lnTo>
                  <a:pt x="1190840" y="473341"/>
                </a:lnTo>
                <a:lnTo>
                  <a:pt x="1192606" y="470623"/>
                </a:lnTo>
                <a:close/>
              </a:path>
              <a:path w="10279380" h="2106295" extrusionOk="0">
                <a:moveTo>
                  <a:pt x="1198168" y="710272"/>
                </a:moveTo>
                <a:lnTo>
                  <a:pt x="1196416" y="707542"/>
                </a:lnTo>
                <a:lnTo>
                  <a:pt x="1193571" y="707009"/>
                </a:lnTo>
                <a:lnTo>
                  <a:pt x="1190840" y="706462"/>
                </a:lnTo>
                <a:lnTo>
                  <a:pt x="1188135" y="708380"/>
                </a:lnTo>
                <a:lnTo>
                  <a:pt x="1187843" y="710272"/>
                </a:lnTo>
                <a:lnTo>
                  <a:pt x="1187716" y="711225"/>
                </a:lnTo>
                <a:lnTo>
                  <a:pt x="1187170" y="713943"/>
                </a:lnTo>
                <a:lnTo>
                  <a:pt x="1188935" y="716534"/>
                </a:lnTo>
                <a:lnTo>
                  <a:pt x="1191780" y="717067"/>
                </a:lnTo>
                <a:lnTo>
                  <a:pt x="1192060" y="717207"/>
                </a:lnTo>
                <a:lnTo>
                  <a:pt x="1195184" y="717207"/>
                </a:lnTo>
                <a:lnTo>
                  <a:pt x="1197229" y="715429"/>
                </a:lnTo>
                <a:lnTo>
                  <a:pt x="1197635" y="713003"/>
                </a:lnTo>
                <a:lnTo>
                  <a:pt x="1198168" y="710272"/>
                </a:lnTo>
                <a:close/>
              </a:path>
              <a:path w="10279380" h="2106295" extrusionOk="0">
                <a:moveTo>
                  <a:pt x="1198587" y="500951"/>
                </a:moveTo>
                <a:lnTo>
                  <a:pt x="1198168" y="498081"/>
                </a:lnTo>
                <a:lnTo>
                  <a:pt x="1197635" y="495388"/>
                </a:lnTo>
                <a:lnTo>
                  <a:pt x="1195044" y="493458"/>
                </a:lnTo>
                <a:lnTo>
                  <a:pt x="1189494" y="494550"/>
                </a:lnTo>
                <a:lnTo>
                  <a:pt x="1187577" y="497141"/>
                </a:lnTo>
                <a:lnTo>
                  <a:pt x="1188135" y="499986"/>
                </a:lnTo>
                <a:lnTo>
                  <a:pt x="1188542" y="502437"/>
                </a:lnTo>
                <a:lnTo>
                  <a:pt x="1190701" y="504075"/>
                </a:lnTo>
                <a:lnTo>
                  <a:pt x="1193965" y="504075"/>
                </a:lnTo>
                <a:lnTo>
                  <a:pt x="1196822" y="503542"/>
                </a:lnTo>
                <a:lnTo>
                  <a:pt x="1198587" y="500951"/>
                </a:lnTo>
                <a:close/>
              </a:path>
              <a:path w="10279380" h="2106295" extrusionOk="0">
                <a:moveTo>
                  <a:pt x="1202791" y="679665"/>
                </a:moveTo>
                <a:lnTo>
                  <a:pt x="1200759" y="677075"/>
                </a:lnTo>
                <a:lnTo>
                  <a:pt x="1198054" y="676821"/>
                </a:lnTo>
                <a:lnTo>
                  <a:pt x="1195184" y="676402"/>
                </a:lnTo>
                <a:lnTo>
                  <a:pt x="1192745" y="678446"/>
                </a:lnTo>
                <a:lnTo>
                  <a:pt x="1191920" y="684034"/>
                </a:lnTo>
                <a:lnTo>
                  <a:pt x="1193965" y="686600"/>
                </a:lnTo>
                <a:lnTo>
                  <a:pt x="1196682" y="686879"/>
                </a:lnTo>
                <a:lnTo>
                  <a:pt x="1199946" y="686879"/>
                </a:lnTo>
                <a:lnTo>
                  <a:pt x="1202118" y="685101"/>
                </a:lnTo>
                <a:lnTo>
                  <a:pt x="1202385" y="682536"/>
                </a:lnTo>
                <a:lnTo>
                  <a:pt x="1202791" y="679665"/>
                </a:lnTo>
                <a:close/>
              </a:path>
              <a:path w="10279380" h="2106295" extrusionOk="0">
                <a:moveTo>
                  <a:pt x="1203071" y="531418"/>
                </a:moveTo>
                <a:lnTo>
                  <a:pt x="1202791" y="528688"/>
                </a:lnTo>
                <a:lnTo>
                  <a:pt x="1202385" y="525830"/>
                </a:lnTo>
                <a:lnTo>
                  <a:pt x="1199807" y="523938"/>
                </a:lnTo>
                <a:lnTo>
                  <a:pt x="1197102" y="524217"/>
                </a:lnTo>
                <a:lnTo>
                  <a:pt x="1194244" y="524598"/>
                </a:lnTo>
                <a:lnTo>
                  <a:pt x="1192339" y="527062"/>
                </a:lnTo>
                <a:lnTo>
                  <a:pt x="1192606" y="529920"/>
                </a:lnTo>
                <a:lnTo>
                  <a:pt x="1193012" y="532511"/>
                </a:lnTo>
                <a:lnTo>
                  <a:pt x="1195184" y="534416"/>
                </a:lnTo>
                <a:lnTo>
                  <a:pt x="1198054" y="534416"/>
                </a:lnTo>
                <a:lnTo>
                  <a:pt x="1198333" y="534263"/>
                </a:lnTo>
                <a:lnTo>
                  <a:pt x="1201178" y="534009"/>
                </a:lnTo>
                <a:lnTo>
                  <a:pt x="1203071" y="531418"/>
                </a:lnTo>
                <a:close/>
              </a:path>
              <a:path w="10279380" h="2106295" extrusionOk="0">
                <a:moveTo>
                  <a:pt x="1205788" y="649071"/>
                </a:moveTo>
                <a:lnTo>
                  <a:pt x="1203756" y="646620"/>
                </a:lnTo>
                <a:lnTo>
                  <a:pt x="1198054" y="646087"/>
                </a:lnTo>
                <a:lnTo>
                  <a:pt x="1195603" y="648246"/>
                </a:lnTo>
                <a:lnTo>
                  <a:pt x="1195463" y="650976"/>
                </a:lnTo>
                <a:lnTo>
                  <a:pt x="1195184" y="653821"/>
                </a:lnTo>
                <a:lnTo>
                  <a:pt x="1197356" y="656285"/>
                </a:lnTo>
                <a:lnTo>
                  <a:pt x="1200086" y="656551"/>
                </a:lnTo>
                <a:lnTo>
                  <a:pt x="1203210" y="656551"/>
                </a:lnTo>
                <a:lnTo>
                  <a:pt x="1205382" y="654494"/>
                </a:lnTo>
                <a:lnTo>
                  <a:pt x="1205649" y="651789"/>
                </a:lnTo>
                <a:lnTo>
                  <a:pt x="1205788" y="649071"/>
                </a:lnTo>
                <a:close/>
              </a:path>
              <a:path w="10279380" h="2106295" extrusionOk="0">
                <a:moveTo>
                  <a:pt x="1205915" y="562152"/>
                </a:moveTo>
                <a:lnTo>
                  <a:pt x="1205788" y="559295"/>
                </a:lnTo>
                <a:lnTo>
                  <a:pt x="1205509" y="556577"/>
                </a:lnTo>
                <a:lnTo>
                  <a:pt x="1203210" y="554405"/>
                </a:lnTo>
                <a:lnTo>
                  <a:pt x="1200353" y="554672"/>
                </a:lnTo>
                <a:lnTo>
                  <a:pt x="1197495" y="554812"/>
                </a:lnTo>
                <a:lnTo>
                  <a:pt x="1195463" y="557263"/>
                </a:lnTo>
                <a:lnTo>
                  <a:pt x="1195730" y="562838"/>
                </a:lnTo>
                <a:lnTo>
                  <a:pt x="1198054" y="564870"/>
                </a:lnTo>
                <a:lnTo>
                  <a:pt x="1201039" y="564870"/>
                </a:lnTo>
                <a:lnTo>
                  <a:pt x="1203883" y="564603"/>
                </a:lnTo>
                <a:lnTo>
                  <a:pt x="1205915" y="562152"/>
                </a:lnTo>
                <a:close/>
              </a:path>
              <a:path w="10279380" h="2106295" extrusionOk="0">
                <a:moveTo>
                  <a:pt x="1207287" y="618197"/>
                </a:moveTo>
                <a:lnTo>
                  <a:pt x="1205115" y="615886"/>
                </a:lnTo>
                <a:lnTo>
                  <a:pt x="1202258" y="615746"/>
                </a:lnTo>
                <a:lnTo>
                  <a:pt x="1199400" y="615746"/>
                </a:lnTo>
                <a:lnTo>
                  <a:pt x="1197102" y="617918"/>
                </a:lnTo>
                <a:lnTo>
                  <a:pt x="1196962" y="623493"/>
                </a:lnTo>
                <a:lnTo>
                  <a:pt x="1199121" y="625944"/>
                </a:lnTo>
                <a:lnTo>
                  <a:pt x="1204836" y="625944"/>
                </a:lnTo>
                <a:lnTo>
                  <a:pt x="1207147" y="623773"/>
                </a:lnTo>
                <a:lnTo>
                  <a:pt x="1207160" y="620776"/>
                </a:lnTo>
                <a:lnTo>
                  <a:pt x="1207287" y="618197"/>
                </a:lnTo>
                <a:close/>
              </a:path>
              <a:path w="10279380" h="2106295" extrusionOk="0">
                <a:moveTo>
                  <a:pt x="1207287" y="593026"/>
                </a:moveTo>
                <a:lnTo>
                  <a:pt x="1207147" y="587311"/>
                </a:lnTo>
                <a:lnTo>
                  <a:pt x="1204836" y="585139"/>
                </a:lnTo>
                <a:lnTo>
                  <a:pt x="1201978" y="585139"/>
                </a:lnTo>
                <a:lnTo>
                  <a:pt x="1199261" y="585279"/>
                </a:lnTo>
                <a:lnTo>
                  <a:pt x="1196962" y="587590"/>
                </a:lnTo>
                <a:lnTo>
                  <a:pt x="1197089" y="590181"/>
                </a:lnTo>
                <a:lnTo>
                  <a:pt x="1197102" y="593166"/>
                </a:lnTo>
                <a:lnTo>
                  <a:pt x="1199400" y="595337"/>
                </a:lnTo>
                <a:lnTo>
                  <a:pt x="1205115" y="595337"/>
                </a:lnTo>
                <a:lnTo>
                  <a:pt x="1207287" y="593026"/>
                </a:lnTo>
                <a:close/>
              </a:path>
              <a:path w="10279380" h="2106295" extrusionOk="0">
                <a:moveTo>
                  <a:pt x="1909013" y="1496301"/>
                </a:moveTo>
                <a:lnTo>
                  <a:pt x="1906841" y="1494129"/>
                </a:lnTo>
                <a:lnTo>
                  <a:pt x="1903996" y="1494129"/>
                </a:lnTo>
                <a:lnTo>
                  <a:pt x="1901139" y="1493977"/>
                </a:lnTo>
                <a:lnTo>
                  <a:pt x="1898827" y="1496301"/>
                </a:lnTo>
                <a:lnTo>
                  <a:pt x="1898827" y="1499552"/>
                </a:lnTo>
                <a:lnTo>
                  <a:pt x="1898967" y="1500098"/>
                </a:lnTo>
                <a:lnTo>
                  <a:pt x="1898967" y="1500771"/>
                </a:lnTo>
                <a:lnTo>
                  <a:pt x="1898827" y="1501190"/>
                </a:lnTo>
                <a:lnTo>
                  <a:pt x="1898827" y="1504454"/>
                </a:lnTo>
                <a:lnTo>
                  <a:pt x="1901139" y="1506766"/>
                </a:lnTo>
                <a:lnTo>
                  <a:pt x="1906714" y="1506766"/>
                </a:lnTo>
                <a:lnTo>
                  <a:pt x="1909013" y="1504454"/>
                </a:lnTo>
                <a:lnTo>
                  <a:pt x="1909013" y="1500771"/>
                </a:lnTo>
                <a:lnTo>
                  <a:pt x="1908873" y="1500505"/>
                </a:lnTo>
                <a:lnTo>
                  <a:pt x="1909013" y="1500098"/>
                </a:lnTo>
                <a:lnTo>
                  <a:pt x="1909013" y="1496301"/>
                </a:lnTo>
                <a:close/>
              </a:path>
              <a:path w="10279380" h="2106295" extrusionOk="0">
                <a:moveTo>
                  <a:pt x="1909978" y="1534782"/>
                </a:moveTo>
                <a:lnTo>
                  <a:pt x="1909699" y="1529219"/>
                </a:lnTo>
                <a:lnTo>
                  <a:pt x="1907260" y="1527035"/>
                </a:lnTo>
                <a:lnTo>
                  <a:pt x="1901685" y="1527302"/>
                </a:lnTo>
                <a:lnTo>
                  <a:pt x="1899500" y="1529765"/>
                </a:lnTo>
                <a:lnTo>
                  <a:pt x="1899780" y="1535201"/>
                </a:lnTo>
                <a:lnTo>
                  <a:pt x="1901952" y="1537373"/>
                </a:lnTo>
                <a:lnTo>
                  <a:pt x="1904949" y="1537373"/>
                </a:lnTo>
                <a:lnTo>
                  <a:pt x="1907806" y="1537233"/>
                </a:lnTo>
                <a:lnTo>
                  <a:pt x="1909978" y="1534782"/>
                </a:lnTo>
                <a:close/>
              </a:path>
              <a:path w="10279380" h="2106295" extrusionOk="0">
                <a:moveTo>
                  <a:pt x="1910105" y="1466100"/>
                </a:moveTo>
                <a:lnTo>
                  <a:pt x="1907946" y="1463649"/>
                </a:lnTo>
                <a:lnTo>
                  <a:pt x="1905076" y="1463522"/>
                </a:lnTo>
                <a:lnTo>
                  <a:pt x="1902371" y="1463370"/>
                </a:lnTo>
                <a:lnTo>
                  <a:pt x="1899920" y="1465554"/>
                </a:lnTo>
                <a:lnTo>
                  <a:pt x="1899640" y="1471142"/>
                </a:lnTo>
                <a:lnTo>
                  <a:pt x="1901685" y="1473568"/>
                </a:lnTo>
                <a:lnTo>
                  <a:pt x="1904542" y="1473720"/>
                </a:lnTo>
                <a:lnTo>
                  <a:pt x="1907527" y="1473720"/>
                </a:lnTo>
                <a:lnTo>
                  <a:pt x="1909838" y="1471536"/>
                </a:lnTo>
                <a:lnTo>
                  <a:pt x="1910105" y="1466100"/>
                </a:lnTo>
                <a:close/>
              </a:path>
              <a:path w="10279380" h="2106295" extrusionOk="0">
                <a:moveTo>
                  <a:pt x="1912416" y="1564982"/>
                </a:moveTo>
                <a:lnTo>
                  <a:pt x="1912010" y="1562265"/>
                </a:lnTo>
                <a:lnTo>
                  <a:pt x="1911743" y="1559407"/>
                </a:lnTo>
                <a:lnTo>
                  <a:pt x="1909292" y="1557362"/>
                </a:lnTo>
                <a:lnTo>
                  <a:pt x="1903717" y="1557896"/>
                </a:lnTo>
                <a:lnTo>
                  <a:pt x="1901685" y="1560487"/>
                </a:lnTo>
                <a:lnTo>
                  <a:pt x="1902231" y="1565922"/>
                </a:lnTo>
                <a:lnTo>
                  <a:pt x="1904403" y="1567840"/>
                </a:lnTo>
                <a:lnTo>
                  <a:pt x="1907527" y="1567840"/>
                </a:lnTo>
                <a:lnTo>
                  <a:pt x="1910384" y="1567561"/>
                </a:lnTo>
                <a:lnTo>
                  <a:pt x="1912416" y="1564982"/>
                </a:lnTo>
                <a:close/>
              </a:path>
              <a:path w="10279380" h="2106295" extrusionOk="0">
                <a:moveTo>
                  <a:pt x="1912696" y="1435773"/>
                </a:moveTo>
                <a:lnTo>
                  <a:pt x="1910651" y="1433322"/>
                </a:lnTo>
                <a:lnTo>
                  <a:pt x="1907806" y="1433055"/>
                </a:lnTo>
                <a:lnTo>
                  <a:pt x="1904949" y="1432636"/>
                </a:lnTo>
                <a:lnTo>
                  <a:pt x="1902510" y="1434807"/>
                </a:lnTo>
                <a:lnTo>
                  <a:pt x="1902231" y="1437538"/>
                </a:lnTo>
                <a:lnTo>
                  <a:pt x="1901812" y="1440395"/>
                </a:lnTo>
                <a:lnTo>
                  <a:pt x="1903996" y="1442847"/>
                </a:lnTo>
                <a:lnTo>
                  <a:pt x="1906714" y="1443113"/>
                </a:lnTo>
                <a:lnTo>
                  <a:pt x="1906981" y="1443240"/>
                </a:lnTo>
                <a:lnTo>
                  <a:pt x="1909838" y="1443240"/>
                </a:lnTo>
                <a:lnTo>
                  <a:pt x="1912010" y="1441208"/>
                </a:lnTo>
                <a:lnTo>
                  <a:pt x="1912277" y="1438630"/>
                </a:lnTo>
                <a:lnTo>
                  <a:pt x="1912696" y="1435773"/>
                </a:lnTo>
                <a:close/>
              </a:path>
              <a:path w="10279380" h="2106295" extrusionOk="0">
                <a:moveTo>
                  <a:pt x="1916366" y="1595043"/>
                </a:moveTo>
                <a:lnTo>
                  <a:pt x="1915947" y="1592326"/>
                </a:lnTo>
                <a:lnTo>
                  <a:pt x="1915401" y="1589455"/>
                </a:lnTo>
                <a:lnTo>
                  <a:pt x="1912823" y="1587563"/>
                </a:lnTo>
                <a:lnTo>
                  <a:pt x="1910105" y="1588109"/>
                </a:lnTo>
                <a:lnTo>
                  <a:pt x="1907260" y="1588503"/>
                </a:lnTo>
                <a:lnTo>
                  <a:pt x="1905355" y="1591094"/>
                </a:lnTo>
                <a:lnTo>
                  <a:pt x="1905889" y="1593824"/>
                </a:lnTo>
                <a:lnTo>
                  <a:pt x="1906168" y="1596390"/>
                </a:lnTo>
                <a:lnTo>
                  <a:pt x="1908340" y="1598168"/>
                </a:lnTo>
                <a:lnTo>
                  <a:pt x="1911604" y="1598168"/>
                </a:lnTo>
                <a:lnTo>
                  <a:pt x="1914448" y="1597761"/>
                </a:lnTo>
                <a:lnTo>
                  <a:pt x="1916366" y="1595043"/>
                </a:lnTo>
                <a:close/>
              </a:path>
              <a:path w="10279380" h="2106295" extrusionOk="0">
                <a:moveTo>
                  <a:pt x="1916760" y="1405712"/>
                </a:moveTo>
                <a:lnTo>
                  <a:pt x="1914867" y="1403121"/>
                </a:lnTo>
                <a:lnTo>
                  <a:pt x="1909292" y="1402308"/>
                </a:lnTo>
                <a:lnTo>
                  <a:pt x="1906714" y="1404200"/>
                </a:lnTo>
                <a:lnTo>
                  <a:pt x="1906168" y="1406931"/>
                </a:lnTo>
                <a:lnTo>
                  <a:pt x="1905749" y="1409788"/>
                </a:lnTo>
                <a:lnTo>
                  <a:pt x="1907667" y="1412379"/>
                </a:lnTo>
                <a:lnTo>
                  <a:pt x="1910384" y="1412773"/>
                </a:lnTo>
                <a:lnTo>
                  <a:pt x="1910651" y="1412773"/>
                </a:lnTo>
                <a:lnTo>
                  <a:pt x="1910930" y="1412913"/>
                </a:lnTo>
                <a:lnTo>
                  <a:pt x="1913775" y="1412913"/>
                </a:lnTo>
                <a:lnTo>
                  <a:pt x="1915820" y="1411020"/>
                </a:lnTo>
                <a:lnTo>
                  <a:pt x="1916226" y="1408569"/>
                </a:lnTo>
                <a:lnTo>
                  <a:pt x="1916760" y="1405712"/>
                </a:lnTo>
                <a:close/>
              </a:path>
              <a:path w="10279380" h="2106295" extrusionOk="0">
                <a:moveTo>
                  <a:pt x="1921789" y="1624965"/>
                </a:moveTo>
                <a:lnTo>
                  <a:pt x="1921256" y="1622120"/>
                </a:lnTo>
                <a:lnTo>
                  <a:pt x="1920697" y="1619389"/>
                </a:lnTo>
                <a:lnTo>
                  <a:pt x="1917992" y="1617611"/>
                </a:lnTo>
                <a:lnTo>
                  <a:pt x="1915274" y="1618170"/>
                </a:lnTo>
                <a:lnTo>
                  <a:pt x="1912416" y="1618716"/>
                </a:lnTo>
                <a:lnTo>
                  <a:pt x="1910651" y="1621421"/>
                </a:lnTo>
                <a:lnTo>
                  <a:pt x="1911210" y="1624279"/>
                </a:lnTo>
                <a:lnTo>
                  <a:pt x="1911743" y="1626590"/>
                </a:lnTo>
                <a:lnTo>
                  <a:pt x="1913915" y="1628216"/>
                </a:lnTo>
                <a:lnTo>
                  <a:pt x="1917319" y="1628216"/>
                </a:lnTo>
                <a:lnTo>
                  <a:pt x="1920024" y="1627682"/>
                </a:lnTo>
                <a:lnTo>
                  <a:pt x="1921789" y="1624965"/>
                </a:lnTo>
                <a:close/>
              </a:path>
              <a:path w="10279380" h="2106295" extrusionOk="0">
                <a:moveTo>
                  <a:pt x="1922335" y="1375918"/>
                </a:moveTo>
                <a:lnTo>
                  <a:pt x="1920582" y="1373200"/>
                </a:lnTo>
                <a:lnTo>
                  <a:pt x="1917852" y="1372641"/>
                </a:lnTo>
                <a:lnTo>
                  <a:pt x="1915007" y="1372108"/>
                </a:lnTo>
                <a:lnTo>
                  <a:pt x="1912416" y="1373898"/>
                </a:lnTo>
                <a:lnTo>
                  <a:pt x="1911743" y="1376591"/>
                </a:lnTo>
                <a:lnTo>
                  <a:pt x="1911210" y="1379461"/>
                </a:lnTo>
                <a:lnTo>
                  <a:pt x="1912962" y="1382052"/>
                </a:lnTo>
                <a:lnTo>
                  <a:pt x="1915680" y="1382725"/>
                </a:lnTo>
                <a:lnTo>
                  <a:pt x="1919211" y="1382725"/>
                </a:lnTo>
                <a:lnTo>
                  <a:pt x="1921256" y="1381086"/>
                </a:lnTo>
                <a:lnTo>
                  <a:pt x="1921789" y="1378775"/>
                </a:lnTo>
                <a:lnTo>
                  <a:pt x="1922335" y="1375918"/>
                </a:lnTo>
                <a:close/>
              </a:path>
              <a:path w="10279380" h="2106295" extrusionOk="0">
                <a:moveTo>
                  <a:pt x="1928863" y="1654479"/>
                </a:moveTo>
                <a:lnTo>
                  <a:pt x="1928101" y="1651469"/>
                </a:lnTo>
                <a:lnTo>
                  <a:pt x="1927364" y="1648904"/>
                </a:lnTo>
                <a:lnTo>
                  <a:pt x="1924646" y="1647266"/>
                </a:lnTo>
                <a:lnTo>
                  <a:pt x="1921929" y="1648079"/>
                </a:lnTo>
                <a:lnTo>
                  <a:pt x="1919211" y="1648777"/>
                </a:lnTo>
                <a:lnTo>
                  <a:pt x="1917573" y="1651469"/>
                </a:lnTo>
                <a:lnTo>
                  <a:pt x="1918335" y="1654479"/>
                </a:lnTo>
                <a:lnTo>
                  <a:pt x="1918804" y="1656511"/>
                </a:lnTo>
                <a:lnTo>
                  <a:pt x="1920976" y="1658150"/>
                </a:lnTo>
                <a:lnTo>
                  <a:pt x="1923554" y="1658150"/>
                </a:lnTo>
                <a:lnTo>
                  <a:pt x="1923961" y="1658023"/>
                </a:lnTo>
                <a:lnTo>
                  <a:pt x="1927225" y="1657184"/>
                </a:lnTo>
                <a:lnTo>
                  <a:pt x="1928863" y="1654479"/>
                </a:lnTo>
                <a:close/>
              </a:path>
              <a:path w="10279380" h="2106295" extrusionOk="0">
                <a:moveTo>
                  <a:pt x="1929536" y="1346542"/>
                </a:moveTo>
                <a:lnTo>
                  <a:pt x="1927910" y="1343685"/>
                </a:lnTo>
                <a:lnTo>
                  <a:pt x="1925193" y="1343012"/>
                </a:lnTo>
                <a:lnTo>
                  <a:pt x="1922335" y="1342199"/>
                </a:lnTo>
                <a:lnTo>
                  <a:pt x="1919630" y="1343825"/>
                </a:lnTo>
                <a:lnTo>
                  <a:pt x="1918944" y="1346682"/>
                </a:lnTo>
                <a:lnTo>
                  <a:pt x="1918131" y="1349260"/>
                </a:lnTo>
                <a:lnTo>
                  <a:pt x="1919757" y="1352118"/>
                </a:lnTo>
                <a:lnTo>
                  <a:pt x="1923008" y="1352931"/>
                </a:lnTo>
                <a:lnTo>
                  <a:pt x="1923427" y="1353070"/>
                </a:lnTo>
                <a:lnTo>
                  <a:pt x="1926132" y="1353070"/>
                </a:lnTo>
                <a:lnTo>
                  <a:pt x="1928177" y="1351445"/>
                </a:lnTo>
                <a:lnTo>
                  <a:pt x="1928723" y="1349260"/>
                </a:lnTo>
                <a:lnTo>
                  <a:pt x="1929536" y="1346542"/>
                </a:lnTo>
                <a:close/>
              </a:path>
              <a:path w="10279380" h="2106295" extrusionOk="0">
                <a:moveTo>
                  <a:pt x="1937423" y="1683588"/>
                </a:moveTo>
                <a:lnTo>
                  <a:pt x="1936470" y="1680857"/>
                </a:lnTo>
                <a:lnTo>
                  <a:pt x="1935645" y="1678139"/>
                </a:lnTo>
                <a:lnTo>
                  <a:pt x="1932800" y="1676654"/>
                </a:lnTo>
                <a:lnTo>
                  <a:pt x="1930082" y="1677454"/>
                </a:lnTo>
                <a:lnTo>
                  <a:pt x="1927364" y="1678419"/>
                </a:lnTo>
                <a:lnTo>
                  <a:pt x="1925853" y="1681276"/>
                </a:lnTo>
                <a:lnTo>
                  <a:pt x="1926831" y="1683994"/>
                </a:lnTo>
                <a:lnTo>
                  <a:pt x="1927491" y="1686026"/>
                </a:lnTo>
                <a:lnTo>
                  <a:pt x="1929396" y="1687537"/>
                </a:lnTo>
                <a:lnTo>
                  <a:pt x="1932127" y="1687537"/>
                </a:lnTo>
                <a:lnTo>
                  <a:pt x="1933206" y="1687258"/>
                </a:lnTo>
                <a:lnTo>
                  <a:pt x="1935784" y="1686445"/>
                </a:lnTo>
                <a:lnTo>
                  <a:pt x="1937423" y="1683588"/>
                </a:lnTo>
                <a:close/>
              </a:path>
              <a:path w="10279380" h="2106295" extrusionOk="0">
                <a:moveTo>
                  <a:pt x="1938096" y="1317447"/>
                </a:moveTo>
                <a:lnTo>
                  <a:pt x="1936610" y="1314577"/>
                </a:lnTo>
                <a:lnTo>
                  <a:pt x="1934019" y="1313624"/>
                </a:lnTo>
                <a:lnTo>
                  <a:pt x="1931314" y="1312824"/>
                </a:lnTo>
                <a:lnTo>
                  <a:pt x="1928456" y="1314297"/>
                </a:lnTo>
                <a:lnTo>
                  <a:pt x="1927491" y="1317028"/>
                </a:lnTo>
                <a:lnTo>
                  <a:pt x="1926691" y="1319618"/>
                </a:lnTo>
                <a:lnTo>
                  <a:pt x="1928177" y="1322603"/>
                </a:lnTo>
                <a:lnTo>
                  <a:pt x="1930895" y="1323428"/>
                </a:lnTo>
                <a:lnTo>
                  <a:pt x="1931847" y="1323695"/>
                </a:lnTo>
                <a:lnTo>
                  <a:pt x="1934552" y="1323695"/>
                </a:lnTo>
                <a:lnTo>
                  <a:pt x="1936610" y="1322184"/>
                </a:lnTo>
                <a:lnTo>
                  <a:pt x="1937283" y="1320152"/>
                </a:lnTo>
                <a:lnTo>
                  <a:pt x="1938096" y="1317447"/>
                </a:lnTo>
                <a:close/>
              </a:path>
              <a:path w="10279380" h="2106295" extrusionOk="0">
                <a:moveTo>
                  <a:pt x="1947329" y="1712290"/>
                </a:moveTo>
                <a:lnTo>
                  <a:pt x="1946376" y="1709559"/>
                </a:lnTo>
                <a:lnTo>
                  <a:pt x="1945436" y="1706968"/>
                </a:lnTo>
                <a:lnTo>
                  <a:pt x="1942439" y="1705622"/>
                </a:lnTo>
                <a:lnTo>
                  <a:pt x="1939861" y="1706587"/>
                </a:lnTo>
                <a:lnTo>
                  <a:pt x="1937283" y="1707667"/>
                </a:lnTo>
                <a:lnTo>
                  <a:pt x="1935784" y="1710524"/>
                </a:lnTo>
                <a:lnTo>
                  <a:pt x="1936864" y="1713103"/>
                </a:lnTo>
                <a:lnTo>
                  <a:pt x="1937562" y="1715147"/>
                </a:lnTo>
                <a:lnTo>
                  <a:pt x="1939594" y="1716493"/>
                </a:lnTo>
                <a:lnTo>
                  <a:pt x="1942172" y="1716493"/>
                </a:lnTo>
                <a:lnTo>
                  <a:pt x="1942858" y="1716366"/>
                </a:lnTo>
                <a:lnTo>
                  <a:pt x="1943392" y="1716087"/>
                </a:lnTo>
                <a:lnTo>
                  <a:pt x="1945982" y="1715147"/>
                </a:lnTo>
                <a:lnTo>
                  <a:pt x="1947329" y="1712290"/>
                </a:lnTo>
                <a:close/>
              </a:path>
              <a:path w="10279380" h="2106295" extrusionOk="0">
                <a:moveTo>
                  <a:pt x="1948281" y="1288872"/>
                </a:moveTo>
                <a:lnTo>
                  <a:pt x="1946935" y="1285875"/>
                </a:lnTo>
                <a:lnTo>
                  <a:pt x="1944204" y="1284922"/>
                </a:lnTo>
                <a:lnTo>
                  <a:pt x="1941626" y="1283843"/>
                </a:lnTo>
                <a:lnTo>
                  <a:pt x="1938642" y="1285201"/>
                </a:lnTo>
                <a:lnTo>
                  <a:pt x="1936737" y="1290510"/>
                </a:lnTo>
                <a:lnTo>
                  <a:pt x="1938096" y="1293355"/>
                </a:lnTo>
                <a:lnTo>
                  <a:pt x="1940687" y="1294447"/>
                </a:lnTo>
                <a:lnTo>
                  <a:pt x="1941220" y="1294726"/>
                </a:lnTo>
                <a:lnTo>
                  <a:pt x="1944484" y="1294726"/>
                </a:lnTo>
                <a:lnTo>
                  <a:pt x="1946516" y="1293495"/>
                </a:lnTo>
                <a:lnTo>
                  <a:pt x="1947189" y="1291463"/>
                </a:lnTo>
                <a:lnTo>
                  <a:pt x="1948281" y="1288872"/>
                </a:lnTo>
                <a:close/>
              </a:path>
              <a:path w="10279380" h="2106295" extrusionOk="0">
                <a:moveTo>
                  <a:pt x="1958873" y="1740306"/>
                </a:moveTo>
                <a:lnTo>
                  <a:pt x="1957806" y="1737728"/>
                </a:lnTo>
                <a:lnTo>
                  <a:pt x="1956574" y="1735137"/>
                </a:lnTo>
                <a:lnTo>
                  <a:pt x="1953577" y="1734045"/>
                </a:lnTo>
                <a:lnTo>
                  <a:pt x="1948421" y="1736217"/>
                </a:lnTo>
                <a:lnTo>
                  <a:pt x="1947329" y="1739214"/>
                </a:lnTo>
                <a:lnTo>
                  <a:pt x="1949246" y="1743710"/>
                </a:lnTo>
                <a:lnTo>
                  <a:pt x="1951139" y="1744929"/>
                </a:lnTo>
                <a:lnTo>
                  <a:pt x="1953717" y="1744929"/>
                </a:lnTo>
                <a:lnTo>
                  <a:pt x="1954403" y="1744789"/>
                </a:lnTo>
                <a:lnTo>
                  <a:pt x="1955076" y="1744522"/>
                </a:lnTo>
                <a:lnTo>
                  <a:pt x="1957666" y="1743290"/>
                </a:lnTo>
                <a:lnTo>
                  <a:pt x="1958873" y="1740306"/>
                </a:lnTo>
                <a:close/>
              </a:path>
              <a:path w="10279380" h="2106295" extrusionOk="0">
                <a:moveTo>
                  <a:pt x="1959838" y="1260856"/>
                </a:moveTo>
                <a:lnTo>
                  <a:pt x="1958619" y="1257871"/>
                </a:lnTo>
                <a:lnTo>
                  <a:pt x="1956028" y="1256766"/>
                </a:lnTo>
                <a:lnTo>
                  <a:pt x="1953450" y="1255547"/>
                </a:lnTo>
                <a:lnTo>
                  <a:pt x="1950453" y="1256766"/>
                </a:lnTo>
                <a:lnTo>
                  <a:pt x="1949361" y="1259344"/>
                </a:lnTo>
                <a:lnTo>
                  <a:pt x="1948154" y="1261948"/>
                </a:lnTo>
                <a:lnTo>
                  <a:pt x="1949361" y="1264932"/>
                </a:lnTo>
                <a:lnTo>
                  <a:pt x="1951951" y="1266012"/>
                </a:lnTo>
                <a:lnTo>
                  <a:pt x="1952625" y="1266431"/>
                </a:lnTo>
                <a:lnTo>
                  <a:pt x="1953310" y="1266558"/>
                </a:lnTo>
                <a:lnTo>
                  <a:pt x="1955888" y="1266558"/>
                </a:lnTo>
                <a:lnTo>
                  <a:pt x="1957806" y="1265339"/>
                </a:lnTo>
                <a:lnTo>
                  <a:pt x="1958619" y="1263446"/>
                </a:lnTo>
                <a:lnTo>
                  <a:pt x="1959838" y="1260856"/>
                </a:lnTo>
                <a:close/>
              </a:path>
              <a:path w="10279380" h="2106295" extrusionOk="0">
                <a:moveTo>
                  <a:pt x="1971789" y="1767776"/>
                </a:moveTo>
                <a:lnTo>
                  <a:pt x="1970557" y="1765325"/>
                </a:lnTo>
                <a:lnTo>
                  <a:pt x="1969350" y="1762760"/>
                </a:lnTo>
                <a:lnTo>
                  <a:pt x="1966226" y="1761794"/>
                </a:lnTo>
                <a:lnTo>
                  <a:pt x="1963635" y="1763014"/>
                </a:lnTo>
                <a:lnTo>
                  <a:pt x="1961184" y="1764233"/>
                </a:lnTo>
                <a:lnTo>
                  <a:pt x="1960105" y="1767370"/>
                </a:lnTo>
                <a:lnTo>
                  <a:pt x="1961464" y="1769808"/>
                </a:lnTo>
                <a:lnTo>
                  <a:pt x="1962277" y="1771726"/>
                </a:lnTo>
                <a:lnTo>
                  <a:pt x="1964055" y="1772666"/>
                </a:lnTo>
                <a:lnTo>
                  <a:pt x="1966760" y="1772666"/>
                </a:lnTo>
                <a:lnTo>
                  <a:pt x="1967572" y="1772539"/>
                </a:lnTo>
                <a:lnTo>
                  <a:pt x="1968258" y="1772132"/>
                </a:lnTo>
                <a:lnTo>
                  <a:pt x="1970697" y="1770913"/>
                </a:lnTo>
                <a:lnTo>
                  <a:pt x="1971789" y="1767776"/>
                </a:lnTo>
                <a:close/>
              </a:path>
              <a:path w="10279380" h="2106295" extrusionOk="0">
                <a:moveTo>
                  <a:pt x="1972754" y="1233512"/>
                </a:moveTo>
                <a:lnTo>
                  <a:pt x="1971789" y="1230388"/>
                </a:lnTo>
                <a:lnTo>
                  <a:pt x="1966620" y="1227937"/>
                </a:lnTo>
                <a:lnTo>
                  <a:pt x="1963635" y="1228890"/>
                </a:lnTo>
                <a:lnTo>
                  <a:pt x="1961184" y="1234059"/>
                </a:lnTo>
                <a:lnTo>
                  <a:pt x="1962137" y="1237043"/>
                </a:lnTo>
                <a:lnTo>
                  <a:pt x="1964728" y="1238275"/>
                </a:lnTo>
                <a:lnTo>
                  <a:pt x="1965401" y="1238681"/>
                </a:lnTo>
                <a:lnTo>
                  <a:pt x="1966226" y="1238821"/>
                </a:lnTo>
                <a:lnTo>
                  <a:pt x="1968804" y="1238821"/>
                </a:lnTo>
                <a:lnTo>
                  <a:pt x="1970557" y="1237881"/>
                </a:lnTo>
                <a:lnTo>
                  <a:pt x="1972754" y="1233512"/>
                </a:lnTo>
                <a:close/>
              </a:path>
              <a:path w="10279380" h="2106295" extrusionOk="0">
                <a:moveTo>
                  <a:pt x="1986051" y="1794700"/>
                </a:moveTo>
                <a:lnTo>
                  <a:pt x="1984692" y="1792135"/>
                </a:lnTo>
                <a:lnTo>
                  <a:pt x="1983346" y="1789684"/>
                </a:lnTo>
                <a:lnTo>
                  <a:pt x="1980209" y="1788858"/>
                </a:lnTo>
                <a:lnTo>
                  <a:pt x="1975319" y="1791589"/>
                </a:lnTo>
                <a:lnTo>
                  <a:pt x="1974507" y="1794700"/>
                </a:lnTo>
                <a:lnTo>
                  <a:pt x="1976818" y="1798789"/>
                </a:lnTo>
                <a:lnTo>
                  <a:pt x="1978444" y="1799742"/>
                </a:lnTo>
                <a:lnTo>
                  <a:pt x="1981174" y="1799742"/>
                </a:lnTo>
                <a:lnTo>
                  <a:pt x="1981987" y="1799602"/>
                </a:lnTo>
                <a:lnTo>
                  <a:pt x="1982800" y="1799209"/>
                </a:lnTo>
                <a:lnTo>
                  <a:pt x="1985238" y="1797697"/>
                </a:lnTo>
                <a:lnTo>
                  <a:pt x="1986051" y="1794700"/>
                </a:lnTo>
                <a:close/>
              </a:path>
              <a:path w="10279380" h="2106295" extrusionOk="0">
                <a:moveTo>
                  <a:pt x="1987143" y="1206855"/>
                </a:moveTo>
                <a:lnTo>
                  <a:pt x="1986203" y="1203731"/>
                </a:lnTo>
                <a:lnTo>
                  <a:pt x="1981288" y="1201013"/>
                </a:lnTo>
                <a:lnTo>
                  <a:pt x="1978177" y="1201826"/>
                </a:lnTo>
                <a:lnTo>
                  <a:pt x="1975459" y="1206728"/>
                </a:lnTo>
                <a:lnTo>
                  <a:pt x="1976272" y="1209840"/>
                </a:lnTo>
                <a:lnTo>
                  <a:pt x="1978863" y="1211211"/>
                </a:lnTo>
                <a:lnTo>
                  <a:pt x="1979536" y="1211618"/>
                </a:lnTo>
                <a:lnTo>
                  <a:pt x="1980476" y="1211897"/>
                </a:lnTo>
                <a:lnTo>
                  <a:pt x="1983079" y="1211897"/>
                </a:lnTo>
                <a:lnTo>
                  <a:pt x="1984832" y="1210932"/>
                </a:lnTo>
                <a:lnTo>
                  <a:pt x="1985784" y="1209306"/>
                </a:lnTo>
                <a:lnTo>
                  <a:pt x="1987143" y="1206855"/>
                </a:lnTo>
                <a:close/>
              </a:path>
              <a:path w="10279380" h="2106295" extrusionOk="0">
                <a:moveTo>
                  <a:pt x="2001672" y="1820684"/>
                </a:moveTo>
                <a:lnTo>
                  <a:pt x="2000097" y="1818093"/>
                </a:lnTo>
                <a:lnTo>
                  <a:pt x="1998687" y="1815934"/>
                </a:lnTo>
                <a:lnTo>
                  <a:pt x="1995563" y="1815249"/>
                </a:lnTo>
                <a:lnTo>
                  <a:pt x="1990801" y="1818093"/>
                </a:lnTo>
                <a:lnTo>
                  <a:pt x="1990128" y="1821370"/>
                </a:lnTo>
                <a:lnTo>
                  <a:pt x="1991702" y="1823808"/>
                </a:lnTo>
                <a:lnTo>
                  <a:pt x="1992579" y="1825307"/>
                </a:lnTo>
                <a:lnTo>
                  <a:pt x="1994204" y="1826145"/>
                </a:lnTo>
                <a:lnTo>
                  <a:pt x="1996922" y="1826145"/>
                </a:lnTo>
                <a:lnTo>
                  <a:pt x="1997875" y="1825853"/>
                </a:lnTo>
                <a:lnTo>
                  <a:pt x="2000999" y="1823808"/>
                </a:lnTo>
                <a:lnTo>
                  <a:pt x="2001672" y="1820684"/>
                </a:lnTo>
                <a:close/>
              </a:path>
              <a:path w="10279380" h="2106295" extrusionOk="0">
                <a:moveTo>
                  <a:pt x="2002764" y="1181011"/>
                </a:moveTo>
                <a:lnTo>
                  <a:pt x="2002091" y="1177747"/>
                </a:lnTo>
                <a:lnTo>
                  <a:pt x="1999780" y="1176248"/>
                </a:lnTo>
                <a:lnTo>
                  <a:pt x="1997329" y="1174750"/>
                </a:lnTo>
                <a:lnTo>
                  <a:pt x="1994204" y="1175435"/>
                </a:lnTo>
                <a:lnTo>
                  <a:pt x="1992718" y="1177899"/>
                </a:lnTo>
                <a:lnTo>
                  <a:pt x="1991220" y="1180198"/>
                </a:lnTo>
                <a:lnTo>
                  <a:pt x="1991893" y="1183322"/>
                </a:lnTo>
                <a:lnTo>
                  <a:pt x="1995157" y="1185494"/>
                </a:lnTo>
                <a:lnTo>
                  <a:pt x="1996122" y="1185633"/>
                </a:lnTo>
                <a:lnTo>
                  <a:pt x="1998687" y="1185633"/>
                </a:lnTo>
                <a:lnTo>
                  <a:pt x="2000313" y="1184821"/>
                </a:lnTo>
                <a:lnTo>
                  <a:pt x="2002764" y="1181011"/>
                </a:lnTo>
                <a:close/>
              </a:path>
              <a:path w="10279380" h="2106295" extrusionOk="0">
                <a:moveTo>
                  <a:pt x="2018665" y="1845856"/>
                </a:moveTo>
                <a:lnTo>
                  <a:pt x="2015401" y="1841233"/>
                </a:lnTo>
                <a:lnTo>
                  <a:pt x="2012276" y="1840674"/>
                </a:lnTo>
                <a:lnTo>
                  <a:pt x="2007666" y="1843938"/>
                </a:lnTo>
                <a:lnTo>
                  <a:pt x="2007108" y="1847088"/>
                </a:lnTo>
                <a:lnTo>
                  <a:pt x="2008746" y="1849399"/>
                </a:lnTo>
                <a:lnTo>
                  <a:pt x="2009698" y="1850872"/>
                </a:lnTo>
                <a:lnTo>
                  <a:pt x="2011324" y="1851558"/>
                </a:lnTo>
                <a:lnTo>
                  <a:pt x="2013915" y="1851558"/>
                </a:lnTo>
                <a:lnTo>
                  <a:pt x="2014994" y="1851291"/>
                </a:lnTo>
                <a:lnTo>
                  <a:pt x="2015807" y="1850618"/>
                </a:lnTo>
                <a:lnTo>
                  <a:pt x="2018118" y="1848980"/>
                </a:lnTo>
                <a:lnTo>
                  <a:pt x="2018665" y="1845856"/>
                </a:lnTo>
                <a:close/>
              </a:path>
              <a:path w="10279380" h="2106295" extrusionOk="0">
                <a:moveTo>
                  <a:pt x="2019744" y="1155865"/>
                </a:moveTo>
                <a:lnTo>
                  <a:pt x="2019350" y="1152715"/>
                </a:lnTo>
                <a:lnTo>
                  <a:pt x="2014728" y="1149464"/>
                </a:lnTo>
                <a:lnTo>
                  <a:pt x="2011464" y="1149997"/>
                </a:lnTo>
                <a:lnTo>
                  <a:pt x="2009838" y="1152321"/>
                </a:lnTo>
                <a:lnTo>
                  <a:pt x="2008200" y="1154493"/>
                </a:lnTo>
                <a:lnTo>
                  <a:pt x="2008746" y="1157757"/>
                </a:lnTo>
                <a:lnTo>
                  <a:pt x="2011997" y="1160068"/>
                </a:lnTo>
                <a:lnTo>
                  <a:pt x="2012962" y="1160348"/>
                </a:lnTo>
                <a:lnTo>
                  <a:pt x="2015540" y="1160348"/>
                </a:lnTo>
                <a:lnTo>
                  <a:pt x="2017179" y="1159522"/>
                </a:lnTo>
                <a:lnTo>
                  <a:pt x="2019744" y="1155865"/>
                </a:lnTo>
                <a:close/>
              </a:path>
              <a:path w="10279380" h="2106295" extrusionOk="0">
                <a:moveTo>
                  <a:pt x="2036876" y="1870189"/>
                </a:moveTo>
                <a:lnTo>
                  <a:pt x="2035098" y="1867890"/>
                </a:lnTo>
                <a:lnTo>
                  <a:pt x="2033473" y="1865706"/>
                </a:lnTo>
                <a:lnTo>
                  <a:pt x="2030209" y="1865299"/>
                </a:lnTo>
                <a:lnTo>
                  <a:pt x="2028050" y="1867077"/>
                </a:lnTo>
                <a:lnTo>
                  <a:pt x="2025878" y="1868703"/>
                </a:lnTo>
                <a:lnTo>
                  <a:pt x="2025459" y="1871954"/>
                </a:lnTo>
                <a:lnTo>
                  <a:pt x="2027085" y="1874126"/>
                </a:lnTo>
                <a:lnTo>
                  <a:pt x="2028177" y="1875497"/>
                </a:lnTo>
                <a:lnTo>
                  <a:pt x="2029675" y="1876183"/>
                </a:lnTo>
                <a:lnTo>
                  <a:pt x="2032241" y="1876183"/>
                </a:lnTo>
                <a:lnTo>
                  <a:pt x="2033333" y="1875764"/>
                </a:lnTo>
                <a:lnTo>
                  <a:pt x="2034273" y="1875091"/>
                </a:lnTo>
                <a:lnTo>
                  <a:pt x="2036470" y="1873326"/>
                </a:lnTo>
                <a:lnTo>
                  <a:pt x="2036876" y="1870189"/>
                </a:lnTo>
                <a:close/>
              </a:path>
              <a:path w="10279380" h="2106295" extrusionOk="0">
                <a:moveTo>
                  <a:pt x="2038096" y="1131633"/>
                </a:moveTo>
                <a:lnTo>
                  <a:pt x="2037676" y="1128522"/>
                </a:lnTo>
                <a:lnTo>
                  <a:pt x="2035505" y="1126731"/>
                </a:lnTo>
                <a:lnTo>
                  <a:pt x="2033333" y="1124978"/>
                </a:lnTo>
                <a:lnTo>
                  <a:pt x="2030082" y="1125372"/>
                </a:lnTo>
                <a:lnTo>
                  <a:pt x="2028304" y="1127569"/>
                </a:lnTo>
                <a:lnTo>
                  <a:pt x="2026551" y="1129880"/>
                </a:lnTo>
                <a:lnTo>
                  <a:pt x="2026945" y="1133005"/>
                </a:lnTo>
                <a:lnTo>
                  <a:pt x="2029117" y="1134783"/>
                </a:lnTo>
                <a:lnTo>
                  <a:pt x="2030082" y="1135456"/>
                </a:lnTo>
                <a:lnTo>
                  <a:pt x="2031301" y="1135849"/>
                </a:lnTo>
                <a:lnTo>
                  <a:pt x="2033879" y="1135849"/>
                </a:lnTo>
                <a:lnTo>
                  <a:pt x="2035365" y="1135176"/>
                </a:lnTo>
                <a:lnTo>
                  <a:pt x="2038096" y="1131633"/>
                </a:lnTo>
                <a:close/>
              </a:path>
              <a:path w="10279380" h="2106295" extrusionOk="0">
                <a:moveTo>
                  <a:pt x="2056295" y="1893455"/>
                </a:moveTo>
                <a:lnTo>
                  <a:pt x="2054402" y="1891284"/>
                </a:lnTo>
                <a:lnTo>
                  <a:pt x="2052624" y="1889112"/>
                </a:lnTo>
                <a:lnTo>
                  <a:pt x="2049360" y="1888959"/>
                </a:lnTo>
                <a:lnTo>
                  <a:pt x="2045157" y="1892642"/>
                </a:lnTo>
                <a:lnTo>
                  <a:pt x="2044890" y="1895767"/>
                </a:lnTo>
                <a:lnTo>
                  <a:pt x="2046795" y="1897938"/>
                </a:lnTo>
                <a:lnTo>
                  <a:pt x="2047735" y="1899158"/>
                </a:lnTo>
                <a:lnTo>
                  <a:pt x="2049221" y="1899716"/>
                </a:lnTo>
                <a:lnTo>
                  <a:pt x="2051812" y="1899716"/>
                </a:lnTo>
                <a:lnTo>
                  <a:pt x="2053043" y="1899310"/>
                </a:lnTo>
                <a:lnTo>
                  <a:pt x="2053983" y="1898484"/>
                </a:lnTo>
                <a:lnTo>
                  <a:pt x="2056028" y="1896579"/>
                </a:lnTo>
                <a:lnTo>
                  <a:pt x="2056295" y="1893455"/>
                </a:lnTo>
                <a:close/>
              </a:path>
              <a:path w="10279380" h="2106295" extrusionOk="0">
                <a:moveTo>
                  <a:pt x="2057527" y="1108519"/>
                </a:moveTo>
                <a:lnTo>
                  <a:pt x="2057387" y="1105268"/>
                </a:lnTo>
                <a:lnTo>
                  <a:pt x="2055215" y="1103337"/>
                </a:lnTo>
                <a:lnTo>
                  <a:pt x="2053043" y="1101585"/>
                </a:lnTo>
                <a:lnTo>
                  <a:pt x="2049919" y="1101725"/>
                </a:lnTo>
                <a:lnTo>
                  <a:pt x="2048014" y="1103896"/>
                </a:lnTo>
                <a:lnTo>
                  <a:pt x="2046097" y="1105941"/>
                </a:lnTo>
                <a:lnTo>
                  <a:pt x="2046376" y="1109205"/>
                </a:lnTo>
                <a:lnTo>
                  <a:pt x="2048548" y="1111110"/>
                </a:lnTo>
                <a:lnTo>
                  <a:pt x="2049500" y="1111910"/>
                </a:lnTo>
                <a:lnTo>
                  <a:pt x="2050732" y="1112329"/>
                </a:lnTo>
                <a:lnTo>
                  <a:pt x="2053310" y="1112329"/>
                </a:lnTo>
                <a:lnTo>
                  <a:pt x="2054656" y="1111783"/>
                </a:lnTo>
                <a:lnTo>
                  <a:pt x="2055749" y="1110564"/>
                </a:lnTo>
                <a:lnTo>
                  <a:pt x="2057527" y="1108519"/>
                </a:lnTo>
                <a:close/>
              </a:path>
              <a:path w="10279380" h="2106295" extrusionOk="0">
                <a:moveTo>
                  <a:pt x="2076818" y="1915617"/>
                </a:moveTo>
                <a:lnTo>
                  <a:pt x="2074913" y="1913724"/>
                </a:lnTo>
                <a:lnTo>
                  <a:pt x="2073008" y="1911692"/>
                </a:lnTo>
                <a:lnTo>
                  <a:pt x="2069744" y="1911553"/>
                </a:lnTo>
                <a:lnTo>
                  <a:pt x="2067712" y="1913585"/>
                </a:lnTo>
                <a:lnTo>
                  <a:pt x="2065667" y="1915490"/>
                </a:lnTo>
                <a:lnTo>
                  <a:pt x="2065782" y="1918881"/>
                </a:lnTo>
                <a:lnTo>
                  <a:pt x="2067572" y="1920798"/>
                </a:lnTo>
                <a:lnTo>
                  <a:pt x="2068525" y="1921738"/>
                </a:lnTo>
                <a:lnTo>
                  <a:pt x="2069884" y="1922284"/>
                </a:lnTo>
                <a:lnTo>
                  <a:pt x="2072474" y="1922284"/>
                </a:lnTo>
                <a:lnTo>
                  <a:pt x="2073821" y="1921891"/>
                </a:lnTo>
                <a:lnTo>
                  <a:pt x="2076818" y="1918881"/>
                </a:lnTo>
                <a:lnTo>
                  <a:pt x="2076818" y="1915617"/>
                </a:lnTo>
                <a:close/>
              </a:path>
              <a:path w="10279380" h="2106295" extrusionOk="0">
                <a:moveTo>
                  <a:pt x="2078177" y="1082954"/>
                </a:moveTo>
                <a:lnTo>
                  <a:pt x="2074100" y="1079131"/>
                </a:lnTo>
                <a:lnTo>
                  <a:pt x="2070836" y="1079131"/>
                </a:lnTo>
                <a:lnTo>
                  <a:pt x="2068931" y="1081176"/>
                </a:lnTo>
                <a:lnTo>
                  <a:pt x="2066899" y="1083233"/>
                </a:lnTo>
                <a:lnTo>
                  <a:pt x="2067039" y="1086485"/>
                </a:lnTo>
                <a:lnTo>
                  <a:pt x="2069071" y="1088390"/>
                </a:lnTo>
                <a:lnTo>
                  <a:pt x="2070023" y="1089329"/>
                </a:lnTo>
                <a:lnTo>
                  <a:pt x="2071243" y="1089888"/>
                </a:lnTo>
                <a:lnTo>
                  <a:pt x="2073821" y="1089888"/>
                </a:lnTo>
                <a:lnTo>
                  <a:pt x="2075180" y="1089329"/>
                </a:lnTo>
                <a:lnTo>
                  <a:pt x="2076272" y="1088250"/>
                </a:lnTo>
                <a:lnTo>
                  <a:pt x="2078177" y="1086218"/>
                </a:lnTo>
                <a:lnTo>
                  <a:pt x="2078177" y="1082954"/>
                </a:lnTo>
                <a:close/>
              </a:path>
              <a:path w="10279380" h="2106295" extrusionOk="0">
                <a:moveTo>
                  <a:pt x="2098687" y="1940102"/>
                </a:moveTo>
                <a:lnTo>
                  <a:pt x="2098560" y="1936838"/>
                </a:lnTo>
                <a:lnTo>
                  <a:pt x="2096516" y="1934946"/>
                </a:lnTo>
                <a:lnTo>
                  <a:pt x="2094344" y="1933028"/>
                </a:lnTo>
                <a:lnTo>
                  <a:pt x="2091220" y="1933168"/>
                </a:lnTo>
                <a:lnTo>
                  <a:pt x="2089315" y="1935200"/>
                </a:lnTo>
                <a:lnTo>
                  <a:pt x="2087422" y="1937258"/>
                </a:lnTo>
                <a:lnTo>
                  <a:pt x="2087422" y="1940509"/>
                </a:lnTo>
                <a:lnTo>
                  <a:pt x="2089454" y="1942414"/>
                </a:lnTo>
                <a:lnTo>
                  <a:pt x="2090534" y="1943366"/>
                </a:lnTo>
                <a:lnTo>
                  <a:pt x="2091753" y="1943773"/>
                </a:lnTo>
                <a:lnTo>
                  <a:pt x="2094344" y="1943773"/>
                </a:lnTo>
                <a:lnTo>
                  <a:pt x="2095703" y="1943227"/>
                </a:lnTo>
                <a:lnTo>
                  <a:pt x="2096655" y="1942134"/>
                </a:lnTo>
                <a:lnTo>
                  <a:pt x="2098687" y="1940102"/>
                </a:lnTo>
                <a:close/>
              </a:path>
              <a:path w="10279380" h="2106295" extrusionOk="0">
                <a:moveTo>
                  <a:pt x="2100046" y="1061872"/>
                </a:moveTo>
                <a:lnTo>
                  <a:pt x="2098014" y="1059815"/>
                </a:lnTo>
                <a:lnTo>
                  <a:pt x="2096096" y="1057783"/>
                </a:lnTo>
                <a:lnTo>
                  <a:pt x="2092985" y="1057656"/>
                </a:lnTo>
                <a:lnTo>
                  <a:pt x="2090940" y="1059561"/>
                </a:lnTo>
                <a:lnTo>
                  <a:pt x="2088769" y="1061453"/>
                </a:lnTo>
                <a:lnTo>
                  <a:pt x="2088769" y="1064717"/>
                </a:lnTo>
                <a:lnTo>
                  <a:pt x="2090686" y="1066774"/>
                </a:lnTo>
                <a:lnTo>
                  <a:pt x="2091626" y="1067854"/>
                </a:lnTo>
                <a:lnTo>
                  <a:pt x="2092985" y="1068400"/>
                </a:lnTo>
                <a:lnTo>
                  <a:pt x="2095563" y="1068400"/>
                </a:lnTo>
                <a:lnTo>
                  <a:pt x="2096935" y="1067993"/>
                </a:lnTo>
                <a:lnTo>
                  <a:pt x="2097874" y="1067028"/>
                </a:lnTo>
                <a:lnTo>
                  <a:pt x="2099906" y="1065136"/>
                </a:lnTo>
                <a:lnTo>
                  <a:pt x="2100046" y="1061872"/>
                </a:lnTo>
                <a:close/>
              </a:path>
              <a:path w="10279380" h="2106295" extrusionOk="0">
                <a:moveTo>
                  <a:pt x="2121509" y="1960232"/>
                </a:moveTo>
                <a:lnTo>
                  <a:pt x="2121243" y="1956968"/>
                </a:lnTo>
                <a:lnTo>
                  <a:pt x="2119071" y="1955203"/>
                </a:lnTo>
                <a:lnTo>
                  <a:pt x="2116899" y="1953298"/>
                </a:lnTo>
                <a:lnTo>
                  <a:pt x="2113775" y="1953577"/>
                </a:lnTo>
                <a:lnTo>
                  <a:pt x="2111870" y="1955749"/>
                </a:lnTo>
                <a:lnTo>
                  <a:pt x="2110092" y="1957920"/>
                </a:lnTo>
                <a:lnTo>
                  <a:pt x="2110371" y="1961184"/>
                </a:lnTo>
                <a:lnTo>
                  <a:pt x="2112543" y="1962962"/>
                </a:lnTo>
                <a:lnTo>
                  <a:pt x="2113496" y="1963775"/>
                </a:lnTo>
                <a:lnTo>
                  <a:pt x="2114588" y="1964182"/>
                </a:lnTo>
                <a:lnTo>
                  <a:pt x="2117153" y="1964182"/>
                </a:lnTo>
                <a:lnTo>
                  <a:pt x="2118664" y="1963496"/>
                </a:lnTo>
                <a:lnTo>
                  <a:pt x="2119744" y="1962416"/>
                </a:lnTo>
                <a:lnTo>
                  <a:pt x="2121509" y="1960232"/>
                </a:lnTo>
                <a:close/>
              </a:path>
              <a:path w="10279380" h="2106295" extrusionOk="0">
                <a:moveTo>
                  <a:pt x="2123008" y="1041882"/>
                </a:moveTo>
                <a:lnTo>
                  <a:pt x="2121103" y="1039698"/>
                </a:lnTo>
                <a:lnTo>
                  <a:pt x="2119350" y="1037513"/>
                </a:lnTo>
                <a:lnTo>
                  <a:pt x="2116086" y="1037259"/>
                </a:lnTo>
                <a:lnTo>
                  <a:pt x="2114029" y="1039152"/>
                </a:lnTo>
                <a:lnTo>
                  <a:pt x="2111870" y="1040930"/>
                </a:lnTo>
                <a:lnTo>
                  <a:pt x="2111603" y="1044194"/>
                </a:lnTo>
                <a:lnTo>
                  <a:pt x="2113356" y="1046365"/>
                </a:lnTo>
                <a:lnTo>
                  <a:pt x="2114308" y="1047457"/>
                </a:lnTo>
                <a:lnTo>
                  <a:pt x="2115807" y="1048131"/>
                </a:lnTo>
                <a:lnTo>
                  <a:pt x="2118385" y="1048131"/>
                </a:lnTo>
                <a:lnTo>
                  <a:pt x="2119604" y="1047724"/>
                </a:lnTo>
                <a:lnTo>
                  <a:pt x="2120557" y="1046899"/>
                </a:lnTo>
                <a:lnTo>
                  <a:pt x="2122728" y="1045133"/>
                </a:lnTo>
                <a:lnTo>
                  <a:pt x="2123008" y="1041882"/>
                </a:lnTo>
                <a:close/>
              </a:path>
              <a:path w="10279380" h="2106295" extrusionOk="0">
                <a:moveTo>
                  <a:pt x="2145296" y="1979002"/>
                </a:moveTo>
                <a:lnTo>
                  <a:pt x="2144890" y="1975891"/>
                </a:lnTo>
                <a:lnTo>
                  <a:pt x="2142896" y="1974253"/>
                </a:lnTo>
                <a:lnTo>
                  <a:pt x="2142718" y="1974113"/>
                </a:lnTo>
                <a:lnTo>
                  <a:pt x="2142718" y="1974253"/>
                </a:lnTo>
                <a:lnTo>
                  <a:pt x="2140394" y="1972487"/>
                </a:lnTo>
                <a:lnTo>
                  <a:pt x="2137283" y="1972894"/>
                </a:lnTo>
                <a:lnTo>
                  <a:pt x="2135505" y="1975205"/>
                </a:lnTo>
                <a:lnTo>
                  <a:pt x="2133879" y="1977364"/>
                </a:lnTo>
                <a:lnTo>
                  <a:pt x="2134298" y="1980501"/>
                </a:lnTo>
                <a:lnTo>
                  <a:pt x="2136457" y="1982266"/>
                </a:lnTo>
                <a:lnTo>
                  <a:pt x="2137422" y="1982952"/>
                </a:lnTo>
                <a:lnTo>
                  <a:pt x="2138489" y="1983359"/>
                </a:lnTo>
                <a:lnTo>
                  <a:pt x="2141080" y="1983359"/>
                </a:lnTo>
                <a:lnTo>
                  <a:pt x="2142718" y="1982685"/>
                </a:lnTo>
                <a:lnTo>
                  <a:pt x="2145296" y="1979002"/>
                </a:lnTo>
                <a:close/>
              </a:path>
              <a:path w="10279380" h="2106295" extrusionOk="0">
                <a:moveTo>
                  <a:pt x="2146909" y="1023112"/>
                </a:moveTo>
                <a:lnTo>
                  <a:pt x="2143518" y="1018616"/>
                </a:lnTo>
                <a:lnTo>
                  <a:pt x="2140267" y="1018070"/>
                </a:lnTo>
                <a:lnTo>
                  <a:pt x="2138095" y="1019848"/>
                </a:lnTo>
                <a:lnTo>
                  <a:pt x="2135784" y="1021473"/>
                </a:lnTo>
                <a:lnTo>
                  <a:pt x="2135365" y="1024724"/>
                </a:lnTo>
                <a:lnTo>
                  <a:pt x="2137003" y="1026896"/>
                </a:lnTo>
                <a:lnTo>
                  <a:pt x="2138095" y="1028268"/>
                </a:lnTo>
                <a:lnTo>
                  <a:pt x="2139594" y="1028954"/>
                </a:lnTo>
                <a:lnTo>
                  <a:pt x="2142172" y="1028954"/>
                </a:lnTo>
                <a:lnTo>
                  <a:pt x="2143252" y="1028674"/>
                </a:lnTo>
                <a:lnTo>
                  <a:pt x="2144204" y="1027988"/>
                </a:lnTo>
                <a:lnTo>
                  <a:pt x="2146516" y="1026223"/>
                </a:lnTo>
                <a:lnTo>
                  <a:pt x="2146909" y="1023112"/>
                </a:lnTo>
                <a:close/>
              </a:path>
              <a:path w="10279380" h="2106295" extrusionOk="0">
                <a:moveTo>
                  <a:pt x="2170150" y="1996694"/>
                </a:moveTo>
                <a:lnTo>
                  <a:pt x="2169464" y="1993569"/>
                </a:lnTo>
                <a:lnTo>
                  <a:pt x="2164854" y="1990293"/>
                </a:lnTo>
                <a:lnTo>
                  <a:pt x="2161717" y="1990979"/>
                </a:lnTo>
                <a:lnTo>
                  <a:pt x="2158466" y="1995601"/>
                </a:lnTo>
                <a:lnTo>
                  <a:pt x="2159152" y="1998726"/>
                </a:lnTo>
                <a:lnTo>
                  <a:pt x="2161463" y="2000364"/>
                </a:lnTo>
                <a:lnTo>
                  <a:pt x="2162276" y="2001037"/>
                </a:lnTo>
                <a:lnTo>
                  <a:pt x="2163356" y="2001316"/>
                </a:lnTo>
                <a:lnTo>
                  <a:pt x="2165947" y="2001316"/>
                </a:lnTo>
                <a:lnTo>
                  <a:pt x="2167572" y="2000504"/>
                </a:lnTo>
                <a:lnTo>
                  <a:pt x="2168525" y="1999005"/>
                </a:lnTo>
                <a:lnTo>
                  <a:pt x="2170150" y="1996694"/>
                </a:lnTo>
                <a:close/>
              </a:path>
              <a:path w="10279380" h="2106295" extrusionOk="0">
                <a:moveTo>
                  <a:pt x="2171776" y="1005420"/>
                </a:moveTo>
                <a:lnTo>
                  <a:pt x="2168525" y="1000798"/>
                </a:lnTo>
                <a:lnTo>
                  <a:pt x="2165400" y="1000239"/>
                </a:lnTo>
                <a:lnTo>
                  <a:pt x="2163089" y="1001877"/>
                </a:lnTo>
                <a:lnTo>
                  <a:pt x="2160765" y="1003388"/>
                </a:lnTo>
                <a:lnTo>
                  <a:pt x="2160232" y="1006500"/>
                </a:lnTo>
                <a:lnTo>
                  <a:pt x="2161717" y="1008964"/>
                </a:lnTo>
                <a:lnTo>
                  <a:pt x="2162683" y="1010323"/>
                </a:lnTo>
                <a:lnTo>
                  <a:pt x="2164308" y="1011123"/>
                </a:lnTo>
                <a:lnTo>
                  <a:pt x="2166899" y="1011123"/>
                </a:lnTo>
                <a:lnTo>
                  <a:pt x="2167979" y="1010856"/>
                </a:lnTo>
                <a:lnTo>
                  <a:pt x="2168791" y="1010183"/>
                </a:lnTo>
                <a:lnTo>
                  <a:pt x="2171103" y="1008684"/>
                </a:lnTo>
                <a:lnTo>
                  <a:pt x="2171776" y="1005420"/>
                </a:lnTo>
                <a:close/>
              </a:path>
              <a:path w="10279380" h="2106295" extrusionOk="0">
                <a:moveTo>
                  <a:pt x="2195842" y="2013013"/>
                </a:moveTo>
                <a:lnTo>
                  <a:pt x="2195017" y="2009889"/>
                </a:lnTo>
                <a:lnTo>
                  <a:pt x="2192794" y="2008517"/>
                </a:lnTo>
                <a:lnTo>
                  <a:pt x="2192578" y="2008390"/>
                </a:lnTo>
                <a:lnTo>
                  <a:pt x="2192578" y="2008517"/>
                </a:lnTo>
                <a:lnTo>
                  <a:pt x="2190127" y="2007031"/>
                </a:lnTo>
                <a:lnTo>
                  <a:pt x="2187003" y="2007717"/>
                </a:lnTo>
                <a:lnTo>
                  <a:pt x="2185644" y="2010143"/>
                </a:lnTo>
                <a:lnTo>
                  <a:pt x="2184158" y="2012454"/>
                </a:lnTo>
                <a:lnTo>
                  <a:pt x="2184831" y="2015731"/>
                </a:lnTo>
                <a:lnTo>
                  <a:pt x="2187283" y="2017102"/>
                </a:lnTo>
                <a:lnTo>
                  <a:pt x="2187283" y="2017242"/>
                </a:lnTo>
                <a:lnTo>
                  <a:pt x="2188095" y="2017623"/>
                </a:lnTo>
                <a:lnTo>
                  <a:pt x="2189035" y="2017915"/>
                </a:lnTo>
                <a:lnTo>
                  <a:pt x="2191626" y="2017915"/>
                </a:lnTo>
                <a:lnTo>
                  <a:pt x="2193252" y="2017102"/>
                </a:lnTo>
                <a:lnTo>
                  <a:pt x="2194344" y="2015464"/>
                </a:lnTo>
                <a:lnTo>
                  <a:pt x="2195842" y="2013013"/>
                </a:lnTo>
                <a:close/>
              </a:path>
              <a:path w="10279380" h="2106295" extrusionOk="0">
                <a:moveTo>
                  <a:pt x="2197468" y="989241"/>
                </a:moveTo>
                <a:lnTo>
                  <a:pt x="2195982" y="986790"/>
                </a:lnTo>
                <a:lnTo>
                  <a:pt x="2194610" y="984338"/>
                </a:lnTo>
                <a:lnTo>
                  <a:pt x="2191486" y="983653"/>
                </a:lnTo>
                <a:lnTo>
                  <a:pt x="2189035" y="985151"/>
                </a:lnTo>
                <a:lnTo>
                  <a:pt x="2186597" y="986510"/>
                </a:lnTo>
                <a:lnTo>
                  <a:pt x="2185784" y="989634"/>
                </a:lnTo>
                <a:lnTo>
                  <a:pt x="2187283" y="992085"/>
                </a:lnTo>
                <a:lnTo>
                  <a:pt x="2188222" y="993724"/>
                </a:lnTo>
                <a:lnTo>
                  <a:pt x="2189988" y="994537"/>
                </a:lnTo>
                <a:lnTo>
                  <a:pt x="2192578" y="994537"/>
                </a:lnTo>
                <a:lnTo>
                  <a:pt x="2193531" y="994283"/>
                </a:lnTo>
                <a:lnTo>
                  <a:pt x="2194344" y="993863"/>
                </a:lnTo>
                <a:lnTo>
                  <a:pt x="2196655" y="992365"/>
                </a:lnTo>
                <a:lnTo>
                  <a:pt x="2197468" y="989241"/>
                </a:lnTo>
                <a:close/>
              </a:path>
              <a:path w="10279380" h="2106295" extrusionOk="0">
                <a:moveTo>
                  <a:pt x="2222195" y="2028113"/>
                </a:moveTo>
                <a:lnTo>
                  <a:pt x="2221242" y="2024976"/>
                </a:lnTo>
                <a:lnTo>
                  <a:pt x="2216340" y="2022259"/>
                </a:lnTo>
                <a:lnTo>
                  <a:pt x="2213216" y="2023198"/>
                </a:lnTo>
                <a:lnTo>
                  <a:pt x="2210511" y="2028113"/>
                </a:lnTo>
                <a:lnTo>
                  <a:pt x="2211451" y="2031225"/>
                </a:lnTo>
                <a:lnTo>
                  <a:pt x="2213889" y="2032596"/>
                </a:lnTo>
                <a:lnTo>
                  <a:pt x="2214715" y="2033016"/>
                </a:lnTo>
                <a:lnTo>
                  <a:pt x="2215527" y="2033282"/>
                </a:lnTo>
                <a:lnTo>
                  <a:pt x="2218118" y="2033282"/>
                </a:lnTo>
                <a:lnTo>
                  <a:pt x="2219883" y="2032330"/>
                </a:lnTo>
                <a:lnTo>
                  <a:pt x="2220836" y="2030552"/>
                </a:lnTo>
                <a:lnTo>
                  <a:pt x="2222195" y="2028113"/>
                </a:lnTo>
                <a:close/>
              </a:path>
              <a:path w="10279380" h="2106295" extrusionOk="0">
                <a:moveTo>
                  <a:pt x="2223960" y="974267"/>
                </a:moveTo>
                <a:lnTo>
                  <a:pt x="2222728" y="971816"/>
                </a:lnTo>
                <a:lnTo>
                  <a:pt x="2221382" y="969238"/>
                </a:lnTo>
                <a:lnTo>
                  <a:pt x="2218245" y="968298"/>
                </a:lnTo>
                <a:lnTo>
                  <a:pt x="2215807" y="969645"/>
                </a:lnTo>
                <a:lnTo>
                  <a:pt x="2213216" y="971003"/>
                </a:lnTo>
                <a:lnTo>
                  <a:pt x="2212403" y="974140"/>
                </a:lnTo>
                <a:lnTo>
                  <a:pt x="2213775" y="976579"/>
                </a:lnTo>
                <a:lnTo>
                  <a:pt x="2214575" y="978357"/>
                </a:lnTo>
                <a:lnTo>
                  <a:pt x="2216340" y="979309"/>
                </a:lnTo>
                <a:lnTo>
                  <a:pt x="2219071" y="979309"/>
                </a:lnTo>
                <a:lnTo>
                  <a:pt x="2219883" y="979030"/>
                </a:lnTo>
                <a:lnTo>
                  <a:pt x="2220557" y="978623"/>
                </a:lnTo>
                <a:lnTo>
                  <a:pt x="2223147" y="977265"/>
                </a:lnTo>
                <a:lnTo>
                  <a:pt x="2223960" y="974267"/>
                </a:lnTo>
                <a:close/>
              </a:path>
              <a:path w="10279380" h="2106295" extrusionOk="0">
                <a:moveTo>
                  <a:pt x="2249220" y="2041715"/>
                </a:moveTo>
                <a:lnTo>
                  <a:pt x="2248268" y="2038718"/>
                </a:lnTo>
                <a:lnTo>
                  <a:pt x="2243112" y="2036267"/>
                </a:lnTo>
                <a:lnTo>
                  <a:pt x="2240127" y="2037346"/>
                </a:lnTo>
                <a:lnTo>
                  <a:pt x="2238895" y="2039810"/>
                </a:lnTo>
                <a:lnTo>
                  <a:pt x="2237676" y="2042388"/>
                </a:lnTo>
                <a:lnTo>
                  <a:pt x="2238768" y="2045373"/>
                </a:lnTo>
                <a:lnTo>
                  <a:pt x="2242020" y="2047011"/>
                </a:lnTo>
                <a:lnTo>
                  <a:pt x="2242718" y="2047151"/>
                </a:lnTo>
                <a:lnTo>
                  <a:pt x="2245423" y="2047151"/>
                </a:lnTo>
                <a:lnTo>
                  <a:pt x="2247188" y="2046071"/>
                </a:lnTo>
                <a:lnTo>
                  <a:pt x="2248141" y="2044293"/>
                </a:lnTo>
                <a:lnTo>
                  <a:pt x="2249220" y="2041715"/>
                </a:lnTo>
                <a:close/>
              </a:path>
              <a:path w="10279380" h="2106295" extrusionOk="0">
                <a:moveTo>
                  <a:pt x="2251265" y="960666"/>
                </a:moveTo>
                <a:lnTo>
                  <a:pt x="2248827" y="955497"/>
                </a:lnTo>
                <a:lnTo>
                  <a:pt x="2245842" y="954405"/>
                </a:lnTo>
                <a:lnTo>
                  <a:pt x="2243251" y="955636"/>
                </a:lnTo>
                <a:lnTo>
                  <a:pt x="2240800" y="956856"/>
                </a:lnTo>
                <a:lnTo>
                  <a:pt x="2239708" y="959993"/>
                </a:lnTo>
                <a:lnTo>
                  <a:pt x="2240940" y="962431"/>
                </a:lnTo>
                <a:lnTo>
                  <a:pt x="2241753" y="964349"/>
                </a:lnTo>
                <a:lnTo>
                  <a:pt x="2243531" y="965428"/>
                </a:lnTo>
                <a:lnTo>
                  <a:pt x="2246236" y="965428"/>
                </a:lnTo>
                <a:lnTo>
                  <a:pt x="2246909" y="965288"/>
                </a:lnTo>
                <a:lnTo>
                  <a:pt x="2250173" y="963650"/>
                </a:lnTo>
                <a:lnTo>
                  <a:pt x="2251265" y="960666"/>
                </a:lnTo>
                <a:close/>
              </a:path>
              <a:path w="10279380" h="2106295" extrusionOk="0">
                <a:moveTo>
                  <a:pt x="2277072" y="2053958"/>
                </a:moveTo>
                <a:lnTo>
                  <a:pt x="2275852" y="2050961"/>
                </a:lnTo>
                <a:lnTo>
                  <a:pt x="2270696" y="2048776"/>
                </a:lnTo>
                <a:lnTo>
                  <a:pt x="2267699" y="2050021"/>
                </a:lnTo>
                <a:lnTo>
                  <a:pt x="2265527" y="2055177"/>
                </a:lnTo>
                <a:lnTo>
                  <a:pt x="2266759" y="2058174"/>
                </a:lnTo>
                <a:lnTo>
                  <a:pt x="2269325" y="2059266"/>
                </a:lnTo>
                <a:lnTo>
                  <a:pt x="2270010" y="2059520"/>
                </a:lnTo>
                <a:lnTo>
                  <a:pt x="2270696" y="2059660"/>
                </a:lnTo>
                <a:lnTo>
                  <a:pt x="2273274" y="2059660"/>
                </a:lnTo>
                <a:lnTo>
                  <a:pt x="2275179" y="2058428"/>
                </a:lnTo>
                <a:lnTo>
                  <a:pt x="2277072" y="2053958"/>
                </a:lnTo>
                <a:close/>
              </a:path>
              <a:path w="10279380" h="2106295" extrusionOk="0">
                <a:moveTo>
                  <a:pt x="2279256" y="948436"/>
                </a:moveTo>
                <a:lnTo>
                  <a:pt x="2277072" y="943267"/>
                </a:lnTo>
                <a:lnTo>
                  <a:pt x="2274087" y="942035"/>
                </a:lnTo>
                <a:lnTo>
                  <a:pt x="2268931" y="944219"/>
                </a:lnTo>
                <a:lnTo>
                  <a:pt x="2267699" y="947191"/>
                </a:lnTo>
                <a:lnTo>
                  <a:pt x="2269604" y="951699"/>
                </a:lnTo>
                <a:lnTo>
                  <a:pt x="2271509" y="952919"/>
                </a:lnTo>
                <a:lnTo>
                  <a:pt x="2274087" y="952919"/>
                </a:lnTo>
                <a:lnTo>
                  <a:pt x="2274760" y="952792"/>
                </a:lnTo>
                <a:lnTo>
                  <a:pt x="2278024" y="951420"/>
                </a:lnTo>
                <a:lnTo>
                  <a:pt x="2279256" y="948436"/>
                </a:lnTo>
                <a:close/>
              </a:path>
              <a:path w="10279380" h="2106295" extrusionOk="0">
                <a:moveTo>
                  <a:pt x="2305469" y="2064702"/>
                </a:moveTo>
                <a:lnTo>
                  <a:pt x="2304123" y="2061832"/>
                </a:lnTo>
                <a:lnTo>
                  <a:pt x="2301392" y="2060892"/>
                </a:lnTo>
                <a:lnTo>
                  <a:pt x="2298827" y="2059940"/>
                </a:lnTo>
                <a:lnTo>
                  <a:pt x="2295817" y="2061298"/>
                </a:lnTo>
                <a:lnTo>
                  <a:pt x="2294877" y="2063889"/>
                </a:lnTo>
                <a:lnTo>
                  <a:pt x="2293924" y="2066594"/>
                </a:lnTo>
                <a:lnTo>
                  <a:pt x="2295283" y="2069465"/>
                </a:lnTo>
                <a:lnTo>
                  <a:pt x="2298001" y="2070417"/>
                </a:lnTo>
                <a:lnTo>
                  <a:pt x="2298547" y="2070684"/>
                </a:lnTo>
                <a:lnTo>
                  <a:pt x="2299081" y="2070823"/>
                </a:lnTo>
                <a:lnTo>
                  <a:pt x="2301811" y="2070823"/>
                </a:lnTo>
                <a:lnTo>
                  <a:pt x="2303703" y="2069465"/>
                </a:lnTo>
                <a:lnTo>
                  <a:pt x="2304516" y="2067420"/>
                </a:lnTo>
                <a:lnTo>
                  <a:pt x="2305469" y="2064702"/>
                </a:lnTo>
                <a:close/>
              </a:path>
              <a:path w="10279380" h="2106295" extrusionOk="0">
                <a:moveTo>
                  <a:pt x="2307780" y="937831"/>
                </a:moveTo>
                <a:lnTo>
                  <a:pt x="2306828" y="935101"/>
                </a:lnTo>
                <a:lnTo>
                  <a:pt x="2305875" y="932522"/>
                </a:lnTo>
                <a:lnTo>
                  <a:pt x="2303030" y="931151"/>
                </a:lnTo>
                <a:lnTo>
                  <a:pt x="2300313" y="931964"/>
                </a:lnTo>
                <a:lnTo>
                  <a:pt x="2297734" y="932929"/>
                </a:lnTo>
                <a:lnTo>
                  <a:pt x="2296236" y="935913"/>
                </a:lnTo>
                <a:lnTo>
                  <a:pt x="2298001" y="940676"/>
                </a:lnTo>
                <a:lnTo>
                  <a:pt x="2299906" y="941908"/>
                </a:lnTo>
                <a:lnTo>
                  <a:pt x="2303170" y="941908"/>
                </a:lnTo>
                <a:lnTo>
                  <a:pt x="2303703" y="941628"/>
                </a:lnTo>
                <a:lnTo>
                  <a:pt x="2306434" y="940676"/>
                </a:lnTo>
                <a:lnTo>
                  <a:pt x="2307780" y="937831"/>
                </a:lnTo>
                <a:close/>
              </a:path>
              <a:path w="10279380" h="2106295" extrusionOk="0">
                <a:moveTo>
                  <a:pt x="2334412" y="2074087"/>
                </a:moveTo>
                <a:lnTo>
                  <a:pt x="2332913" y="2071217"/>
                </a:lnTo>
                <a:lnTo>
                  <a:pt x="2330196" y="2070417"/>
                </a:lnTo>
                <a:lnTo>
                  <a:pt x="2327491" y="2069592"/>
                </a:lnTo>
                <a:lnTo>
                  <a:pt x="2324620" y="2071103"/>
                </a:lnTo>
                <a:lnTo>
                  <a:pt x="2322995" y="2076526"/>
                </a:lnTo>
                <a:lnTo>
                  <a:pt x="2324506" y="2079371"/>
                </a:lnTo>
                <a:lnTo>
                  <a:pt x="2327211" y="2080209"/>
                </a:lnTo>
                <a:lnTo>
                  <a:pt x="2327745" y="2080348"/>
                </a:lnTo>
                <a:lnTo>
                  <a:pt x="2330869" y="2080348"/>
                </a:lnTo>
                <a:lnTo>
                  <a:pt x="2332913" y="2078990"/>
                </a:lnTo>
                <a:lnTo>
                  <a:pt x="2334412" y="2074087"/>
                </a:lnTo>
                <a:close/>
              </a:path>
              <a:path w="10279380" h="2106295" extrusionOk="0">
                <a:moveTo>
                  <a:pt x="2336723" y="928573"/>
                </a:moveTo>
                <a:lnTo>
                  <a:pt x="2335911" y="925855"/>
                </a:lnTo>
                <a:lnTo>
                  <a:pt x="2335225" y="923124"/>
                </a:lnTo>
                <a:lnTo>
                  <a:pt x="2332380" y="921626"/>
                </a:lnTo>
                <a:lnTo>
                  <a:pt x="2326932" y="923264"/>
                </a:lnTo>
                <a:lnTo>
                  <a:pt x="2325319" y="926134"/>
                </a:lnTo>
                <a:lnTo>
                  <a:pt x="2326805" y="931011"/>
                </a:lnTo>
                <a:lnTo>
                  <a:pt x="2328837" y="932383"/>
                </a:lnTo>
                <a:lnTo>
                  <a:pt x="2332101" y="932383"/>
                </a:lnTo>
                <a:lnTo>
                  <a:pt x="2332507" y="932243"/>
                </a:lnTo>
                <a:lnTo>
                  <a:pt x="2335225" y="931430"/>
                </a:lnTo>
                <a:lnTo>
                  <a:pt x="2336723" y="928573"/>
                </a:lnTo>
                <a:close/>
              </a:path>
              <a:path w="10279380" h="2106295" extrusionOk="0">
                <a:moveTo>
                  <a:pt x="2363749" y="2081834"/>
                </a:moveTo>
                <a:lnTo>
                  <a:pt x="2362136" y="2079117"/>
                </a:lnTo>
                <a:lnTo>
                  <a:pt x="2356701" y="2077758"/>
                </a:lnTo>
                <a:lnTo>
                  <a:pt x="2353983" y="2079371"/>
                </a:lnTo>
                <a:lnTo>
                  <a:pt x="2353297" y="2082101"/>
                </a:lnTo>
                <a:lnTo>
                  <a:pt x="2352624" y="2084946"/>
                </a:lnTo>
                <a:lnTo>
                  <a:pt x="2354262" y="2087676"/>
                </a:lnTo>
                <a:lnTo>
                  <a:pt x="2356967" y="2088362"/>
                </a:lnTo>
                <a:lnTo>
                  <a:pt x="2357386" y="2088515"/>
                </a:lnTo>
                <a:lnTo>
                  <a:pt x="2360511" y="2088515"/>
                </a:lnTo>
                <a:lnTo>
                  <a:pt x="2362543" y="2086876"/>
                </a:lnTo>
                <a:lnTo>
                  <a:pt x="2363076" y="2084565"/>
                </a:lnTo>
                <a:lnTo>
                  <a:pt x="2363749" y="2081834"/>
                </a:lnTo>
                <a:close/>
              </a:path>
              <a:path w="10279380" h="2106295" extrusionOk="0">
                <a:moveTo>
                  <a:pt x="2366200" y="920813"/>
                </a:moveTo>
                <a:lnTo>
                  <a:pt x="2364854" y="915377"/>
                </a:lnTo>
                <a:lnTo>
                  <a:pt x="2362136" y="913739"/>
                </a:lnTo>
                <a:lnTo>
                  <a:pt x="2356701" y="915111"/>
                </a:lnTo>
                <a:lnTo>
                  <a:pt x="2354935" y="917816"/>
                </a:lnTo>
                <a:lnTo>
                  <a:pt x="2356154" y="922858"/>
                </a:lnTo>
                <a:lnTo>
                  <a:pt x="2358199" y="924496"/>
                </a:lnTo>
                <a:lnTo>
                  <a:pt x="2360904" y="924496"/>
                </a:lnTo>
                <a:lnTo>
                  <a:pt x="2361323" y="924356"/>
                </a:lnTo>
                <a:lnTo>
                  <a:pt x="2361717" y="924356"/>
                </a:lnTo>
                <a:lnTo>
                  <a:pt x="2364448" y="923683"/>
                </a:lnTo>
                <a:lnTo>
                  <a:pt x="2366200" y="920813"/>
                </a:lnTo>
                <a:close/>
              </a:path>
              <a:path w="10279380" h="2106295" extrusionOk="0">
                <a:moveTo>
                  <a:pt x="2393505" y="2088235"/>
                </a:moveTo>
                <a:lnTo>
                  <a:pt x="2391740" y="2085505"/>
                </a:lnTo>
                <a:lnTo>
                  <a:pt x="2389035" y="2084946"/>
                </a:lnTo>
                <a:lnTo>
                  <a:pt x="2386177" y="2084412"/>
                </a:lnTo>
                <a:lnTo>
                  <a:pt x="2383599" y="2086178"/>
                </a:lnTo>
                <a:lnTo>
                  <a:pt x="2382507" y="2091766"/>
                </a:lnTo>
                <a:lnTo>
                  <a:pt x="2384272" y="2094471"/>
                </a:lnTo>
                <a:lnTo>
                  <a:pt x="2387117" y="2095030"/>
                </a:lnTo>
                <a:lnTo>
                  <a:pt x="2390381" y="2095030"/>
                </a:lnTo>
                <a:lnTo>
                  <a:pt x="2392553" y="2093391"/>
                </a:lnTo>
                <a:lnTo>
                  <a:pt x="2392972" y="2090940"/>
                </a:lnTo>
                <a:lnTo>
                  <a:pt x="2393505" y="2088235"/>
                </a:lnTo>
                <a:close/>
              </a:path>
              <a:path w="10279380" h="2106295" extrusionOk="0">
                <a:moveTo>
                  <a:pt x="2395956" y="914692"/>
                </a:moveTo>
                <a:lnTo>
                  <a:pt x="2394864" y="909116"/>
                </a:lnTo>
                <a:lnTo>
                  <a:pt x="2392299" y="907364"/>
                </a:lnTo>
                <a:lnTo>
                  <a:pt x="2389428" y="907897"/>
                </a:lnTo>
                <a:lnTo>
                  <a:pt x="2386723" y="908431"/>
                </a:lnTo>
                <a:lnTo>
                  <a:pt x="2384958" y="911021"/>
                </a:lnTo>
                <a:lnTo>
                  <a:pt x="2385491" y="913879"/>
                </a:lnTo>
                <a:lnTo>
                  <a:pt x="2385911" y="916330"/>
                </a:lnTo>
                <a:lnTo>
                  <a:pt x="2388082" y="917956"/>
                </a:lnTo>
                <a:lnTo>
                  <a:pt x="2391067" y="917956"/>
                </a:lnTo>
                <a:lnTo>
                  <a:pt x="2391346" y="917816"/>
                </a:lnTo>
                <a:lnTo>
                  <a:pt x="2394191" y="917422"/>
                </a:lnTo>
                <a:lnTo>
                  <a:pt x="2395956" y="914692"/>
                </a:lnTo>
                <a:close/>
              </a:path>
              <a:path w="10279380" h="2106295" extrusionOk="0">
                <a:moveTo>
                  <a:pt x="2423541" y="2092985"/>
                </a:moveTo>
                <a:lnTo>
                  <a:pt x="2421636" y="2090407"/>
                </a:lnTo>
                <a:lnTo>
                  <a:pt x="2418905" y="2089988"/>
                </a:lnTo>
                <a:lnTo>
                  <a:pt x="2416060" y="2089581"/>
                </a:lnTo>
                <a:lnTo>
                  <a:pt x="2413482" y="2091486"/>
                </a:lnTo>
                <a:lnTo>
                  <a:pt x="2412669" y="2097062"/>
                </a:lnTo>
                <a:lnTo>
                  <a:pt x="2414701" y="2099652"/>
                </a:lnTo>
                <a:lnTo>
                  <a:pt x="2417419" y="2100059"/>
                </a:lnTo>
                <a:lnTo>
                  <a:pt x="2420696" y="2100059"/>
                </a:lnTo>
                <a:lnTo>
                  <a:pt x="2422855" y="2098294"/>
                </a:lnTo>
                <a:lnTo>
                  <a:pt x="2423274" y="2095703"/>
                </a:lnTo>
                <a:lnTo>
                  <a:pt x="2423541" y="2092985"/>
                </a:lnTo>
                <a:close/>
              </a:path>
              <a:path w="10279380" h="2106295" extrusionOk="0">
                <a:moveTo>
                  <a:pt x="2425979" y="910069"/>
                </a:moveTo>
                <a:lnTo>
                  <a:pt x="2425573" y="907224"/>
                </a:lnTo>
                <a:lnTo>
                  <a:pt x="2425306" y="904494"/>
                </a:lnTo>
                <a:lnTo>
                  <a:pt x="2422728" y="902462"/>
                </a:lnTo>
                <a:lnTo>
                  <a:pt x="2419883" y="902855"/>
                </a:lnTo>
                <a:lnTo>
                  <a:pt x="2417153" y="903274"/>
                </a:lnTo>
                <a:lnTo>
                  <a:pt x="2415121" y="905852"/>
                </a:lnTo>
                <a:lnTo>
                  <a:pt x="2415527" y="908570"/>
                </a:lnTo>
                <a:lnTo>
                  <a:pt x="2415946" y="911161"/>
                </a:lnTo>
                <a:lnTo>
                  <a:pt x="2418092" y="913066"/>
                </a:lnTo>
                <a:lnTo>
                  <a:pt x="2421242" y="913066"/>
                </a:lnTo>
                <a:lnTo>
                  <a:pt x="2424087" y="912660"/>
                </a:lnTo>
                <a:lnTo>
                  <a:pt x="2425979" y="910069"/>
                </a:lnTo>
                <a:close/>
              </a:path>
              <a:path w="10279380" h="2106295" extrusionOk="0">
                <a:moveTo>
                  <a:pt x="2453843" y="2096109"/>
                </a:moveTo>
                <a:lnTo>
                  <a:pt x="2451811" y="2093671"/>
                </a:lnTo>
                <a:lnTo>
                  <a:pt x="2446236" y="2093137"/>
                </a:lnTo>
                <a:lnTo>
                  <a:pt x="2443645" y="2095309"/>
                </a:lnTo>
                <a:lnTo>
                  <a:pt x="2443378" y="2098014"/>
                </a:lnTo>
                <a:lnTo>
                  <a:pt x="2443238" y="2100872"/>
                </a:lnTo>
                <a:lnTo>
                  <a:pt x="2445283" y="2103323"/>
                </a:lnTo>
                <a:lnTo>
                  <a:pt x="2448128" y="2103602"/>
                </a:lnTo>
                <a:lnTo>
                  <a:pt x="2451112" y="2103602"/>
                </a:lnTo>
                <a:lnTo>
                  <a:pt x="2453297" y="2101684"/>
                </a:lnTo>
                <a:lnTo>
                  <a:pt x="2453843" y="2096109"/>
                </a:lnTo>
                <a:close/>
              </a:path>
              <a:path w="10279380" h="2106295" extrusionOk="0">
                <a:moveTo>
                  <a:pt x="2456294" y="906945"/>
                </a:moveTo>
                <a:lnTo>
                  <a:pt x="2455735" y="901369"/>
                </a:lnTo>
                <a:lnTo>
                  <a:pt x="2453297" y="899325"/>
                </a:lnTo>
                <a:lnTo>
                  <a:pt x="2450579" y="899464"/>
                </a:lnTo>
                <a:lnTo>
                  <a:pt x="2447734" y="899731"/>
                </a:lnTo>
                <a:lnTo>
                  <a:pt x="2445677" y="902182"/>
                </a:lnTo>
                <a:lnTo>
                  <a:pt x="2445956" y="905052"/>
                </a:lnTo>
                <a:lnTo>
                  <a:pt x="2446096" y="907618"/>
                </a:lnTo>
                <a:lnTo>
                  <a:pt x="2448407" y="909675"/>
                </a:lnTo>
                <a:lnTo>
                  <a:pt x="2451392" y="909675"/>
                </a:lnTo>
                <a:lnTo>
                  <a:pt x="2454237" y="909396"/>
                </a:lnTo>
                <a:lnTo>
                  <a:pt x="2456294" y="906945"/>
                </a:lnTo>
                <a:close/>
              </a:path>
              <a:path w="10279380" h="2106295" extrusionOk="0">
                <a:moveTo>
                  <a:pt x="2484272" y="2097887"/>
                </a:moveTo>
                <a:lnTo>
                  <a:pt x="2482100" y="2095436"/>
                </a:lnTo>
                <a:lnTo>
                  <a:pt x="2479243" y="2095436"/>
                </a:lnTo>
                <a:lnTo>
                  <a:pt x="2476385" y="2095309"/>
                </a:lnTo>
                <a:lnTo>
                  <a:pt x="2474087" y="2097468"/>
                </a:lnTo>
                <a:lnTo>
                  <a:pt x="2473807" y="2103043"/>
                </a:lnTo>
                <a:lnTo>
                  <a:pt x="2475979" y="2105355"/>
                </a:lnTo>
                <a:lnTo>
                  <a:pt x="2478836" y="2105507"/>
                </a:lnTo>
                <a:lnTo>
                  <a:pt x="2481694" y="2105507"/>
                </a:lnTo>
                <a:lnTo>
                  <a:pt x="2483993" y="2103462"/>
                </a:lnTo>
                <a:lnTo>
                  <a:pt x="2484272" y="2097887"/>
                </a:lnTo>
                <a:close/>
              </a:path>
              <a:path w="10279380" h="2106295" extrusionOk="0">
                <a:moveTo>
                  <a:pt x="2486723" y="905446"/>
                </a:moveTo>
                <a:lnTo>
                  <a:pt x="2486444" y="899731"/>
                </a:lnTo>
                <a:lnTo>
                  <a:pt x="2484132" y="897559"/>
                </a:lnTo>
                <a:lnTo>
                  <a:pt x="2481288" y="897699"/>
                </a:lnTo>
                <a:lnTo>
                  <a:pt x="2478417" y="897699"/>
                </a:lnTo>
                <a:lnTo>
                  <a:pt x="2476258" y="900150"/>
                </a:lnTo>
                <a:lnTo>
                  <a:pt x="2476525" y="905725"/>
                </a:lnTo>
                <a:lnTo>
                  <a:pt x="2478697" y="907897"/>
                </a:lnTo>
                <a:lnTo>
                  <a:pt x="2481694" y="907897"/>
                </a:lnTo>
                <a:lnTo>
                  <a:pt x="2484412" y="907757"/>
                </a:lnTo>
                <a:lnTo>
                  <a:pt x="2486723" y="905446"/>
                </a:lnTo>
                <a:close/>
              </a:path>
              <a:path w="10279380" h="2106295" extrusionOk="0">
                <a:moveTo>
                  <a:pt x="2514714" y="2098014"/>
                </a:moveTo>
                <a:lnTo>
                  <a:pt x="2512403" y="2095703"/>
                </a:lnTo>
                <a:lnTo>
                  <a:pt x="2509545" y="2095830"/>
                </a:lnTo>
                <a:lnTo>
                  <a:pt x="2506688" y="2095830"/>
                </a:lnTo>
                <a:lnTo>
                  <a:pt x="2504516" y="2098154"/>
                </a:lnTo>
                <a:lnTo>
                  <a:pt x="2504516" y="2103729"/>
                </a:lnTo>
                <a:lnTo>
                  <a:pt x="2506827" y="2106041"/>
                </a:lnTo>
                <a:lnTo>
                  <a:pt x="2509672" y="2106041"/>
                </a:lnTo>
                <a:lnTo>
                  <a:pt x="2512403" y="2105914"/>
                </a:lnTo>
                <a:lnTo>
                  <a:pt x="2514714" y="2103602"/>
                </a:lnTo>
                <a:lnTo>
                  <a:pt x="2514714" y="2098014"/>
                </a:lnTo>
                <a:close/>
              </a:path>
              <a:path w="10279380" h="2106295" extrusionOk="0">
                <a:moveTo>
                  <a:pt x="2517140" y="899731"/>
                </a:moveTo>
                <a:lnTo>
                  <a:pt x="2514981" y="897420"/>
                </a:lnTo>
                <a:lnTo>
                  <a:pt x="2512123" y="897420"/>
                </a:lnTo>
                <a:lnTo>
                  <a:pt x="2512123" y="897280"/>
                </a:lnTo>
                <a:lnTo>
                  <a:pt x="2509278" y="897280"/>
                </a:lnTo>
                <a:lnTo>
                  <a:pt x="2506967" y="899591"/>
                </a:lnTo>
                <a:lnTo>
                  <a:pt x="2506954" y="902601"/>
                </a:lnTo>
                <a:lnTo>
                  <a:pt x="2506827" y="905167"/>
                </a:lnTo>
                <a:lnTo>
                  <a:pt x="2509139" y="907478"/>
                </a:lnTo>
                <a:lnTo>
                  <a:pt x="2511983" y="907618"/>
                </a:lnTo>
                <a:lnTo>
                  <a:pt x="2511983" y="907478"/>
                </a:lnTo>
                <a:lnTo>
                  <a:pt x="2514714" y="907618"/>
                </a:lnTo>
                <a:lnTo>
                  <a:pt x="2514854" y="907478"/>
                </a:lnTo>
                <a:lnTo>
                  <a:pt x="2517013" y="905306"/>
                </a:lnTo>
                <a:lnTo>
                  <a:pt x="2517140" y="899731"/>
                </a:lnTo>
                <a:close/>
              </a:path>
              <a:path w="10279380" h="2106295" extrusionOk="0">
                <a:moveTo>
                  <a:pt x="2545397" y="2102243"/>
                </a:moveTo>
                <a:lnTo>
                  <a:pt x="2545143" y="2099386"/>
                </a:lnTo>
                <a:lnTo>
                  <a:pt x="2545003" y="2096668"/>
                </a:lnTo>
                <a:lnTo>
                  <a:pt x="2542552" y="2094471"/>
                </a:lnTo>
                <a:lnTo>
                  <a:pt x="2539847" y="2094763"/>
                </a:lnTo>
                <a:lnTo>
                  <a:pt x="2536977" y="2094890"/>
                </a:lnTo>
                <a:lnTo>
                  <a:pt x="2534805" y="2097201"/>
                </a:lnTo>
                <a:lnTo>
                  <a:pt x="2535085" y="2100059"/>
                </a:lnTo>
                <a:lnTo>
                  <a:pt x="2535212" y="2102777"/>
                </a:lnTo>
                <a:lnTo>
                  <a:pt x="2537396" y="2104821"/>
                </a:lnTo>
                <a:lnTo>
                  <a:pt x="2540381" y="2104821"/>
                </a:lnTo>
                <a:lnTo>
                  <a:pt x="2543225" y="2104682"/>
                </a:lnTo>
                <a:lnTo>
                  <a:pt x="2545397" y="2102243"/>
                </a:lnTo>
                <a:close/>
              </a:path>
              <a:path w="10279380" h="2106295" extrusionOk="0">
                <a:moveTo>
                  <a:pt x="2547848" y="901230"/>
                </a:moveTo>
                <a:lnTo>
                  <a:pt x="2545677" y="898791"/>
                </a:lnTo>
                <a:lnTo>
                  <a:pt x="2542971" y="898652"/>
                </a:lnTo>
                <a:lnTo>
                  <a:pt x="2540114" y="898372"/>
                </a:lnTo>
                <a:lnTo>
                  <a:pt x="2537663" y="900544"/>
                </a:lnTo>
                <a:lnTo>
                  <a:pt x="2537523" y="903414"/>
                </a:lnTo>
                <a:lnTo>
                  <a:pt x="2537256" y="906132"/>
                </a:lnTo>
                <a:lnTo>
                  <a:pt x="2539428" y="908570"/>
                </a:lnTo>
                <a:lnTo>
                  <a:pt x="2542273" y="908850"/>
                </a:lnTo>
                <a:lnTo>
                  <a:pt x="2545283" y="908850"/>
                </a:lnTo>
                <a:lnTo>
                  <a:pt x="2547455" y="906805"/>
                </a:lnTo>
                <a:lnTo>
                  <a:pt x="2547709" y="904087"/>
                </a:lnTo>
                <a:lnTo>
                  <a:pt x="2547848" y="901230"/>
                </a:lnTo>
                <a:close/>
              </a:path>
              <a:path w="10279380" h="2106295" extrusionOk="0">
                <a:moveTo>
                  <a:pt x="2575979" y="2099386"/>
                </a:moveTo>
                <a:lnTo>
                  <a:pt x="2575572" y="2096528"/>
                </a:lnTo>
                <a:lnTo>
                  <a:pt x="2575293" y="2093671"/>
                </a:lnTo>
                <a:lnTo>
                  <a:pt x="2572728" y="2091766"/>
                </a:lnTo>
                <a:lnTo>
                  <a:pt x="2569997" y="2092045"/>
                </a:lnTo>
                <a:lnTo>
                  <a:pt x="2567152" y="2092299"/>
                </a:lnTo>
                <a:lnTo>
                  <a:pt x="2565108" y="2094890"/>
                </a:lnTo>
                <a:lnTo>
                  <a:pt x="2565527" y="2097747"/>
                </a:lnTo>
                <a:lnTo>
                  <a:pt x="2565781" y="2100338"/>
                </a:lnTo>
                <a:lnTo>
                  <a:pt x="2567965" y="2102243"/>
                </a:lnTo>
                <a:lnTo>
                  <a:pt x="2571089" y="2102243"/>
                </a:lnTo>
                <a:lnTo>
                  <a:pt x="2573947" y="2101824"/>
                </a:lnTo>
                <a:lnTo>
                  <a:pt x="2575979" y="2099386"/>
                </a:lnTo>
                <a:close/>
              </a:path>
              <a:path w="10279380" h="2106295" extrusionOk="0">
                <a:moveTo>
                  <a:pt x="2578417" y="904354"/>
                </a:moveTo>
                <a:lnTo>
                  <a:pt x="2576385" y="901776"/>
                </a:lnTo>
                <a:lnTo>
                  <a:pt x="2573540" y="901509"/>
                </a:lnTo>
                <a:lnTo>
                  <a:pt x="2573540" y="901369"/>
                </a:lnTo>
                <a:lnTo>
                  <a:pt x="2570823" y="901103"/>
                </a:lnTo>
                <a:lnTo>
                  <a:pt x="2568232" y="903135"/>
                </a:lnTo>
                <a:lnTo>
                  <a:pt x="2567965" y="905852"/>
                </a:lnTo>
                <a:lnTo>
                  <a:pt x="2567559" y="908710"/>
                </a:lnTo>
                <a:lnTo>
                  <a:pt x="2569603" y="911161"/>
                </a:lnTo>
                <a:lnTo>
                  <a:pt x="2572448" y="911567"/>
                </a:lnTo>
                <a:lnTo>
                  <a:pt x="2575572" y="911567"/>
                </a:lnTo>
                <a:lnTo>
                  <a:pt x="2577744" y="909675"/>
                </a:lnTo>
                <a:lnTo>
                  <a:pt x="2578011" y="907084"/>
                </a:lnTo>
                <a:lnTo>
                  <a:pt x="2578417" y="904354"/>
                </a:lnTo>
                <a:close/>
              </a:path>
              <a:path w="10279380" h="2106295" extrusionOk="0">
                <a:moveTo>
                  <a:pt x="2606268" y="2094890"/>
                </a:moveTo>
                <a:lnTo>
                  <a:pt x="2605875" y="2092045"/>
                </a:lnTo>
                <a:lnTo>
                  <a:pt x="2605328" y="2089315"/>
                </a:lnTo>
                <a:lnTo>
                  <a:pt x="2602750" y="2087422"/>
                </a:lnTo>
                <a:lnTo>
                  <a:pt x="2600020" y="2087816"/>
                </a:lnTo>
                <a:lnTo>
                  <a:pt x="2597175" y="2088362"/>
                </a:lnTo>
                <a:lnTo>
                  <a:pt x="2595270" y="2090940"/>
                </a:lnTo>
                <a:lnTo>
                  <a:pt x="2595816" y="2093671"/>
                </a:lnTo>
                <a:lnTo>
                  <a:pt x="2596223" y="2096249"/>
                </a:lnTo>
                <a:lnTo>
                  <a:pt x="2598394" y="2098014"/>
                </a:lnTo>
                <a:lnTo>
                  <a:pt x="2601391" y="2098014"/>
                </a:lnTo>
                <a:lnTo>
                  <a:pt x="2601645" y="2097887"/>
                </a:lnTo>
                <a:lnTo>
                  <a:pt x="2604376" y="2097468"/>
                </a:lnTo>
                <a:lnTo>
                  <a:pt x="2606268" y="2094890"/>
                </a:lnTo>
                <a:close/>
              </a:path>
              <a:path w="10279380" h="2106295" extrusionOk="0">
                <a:moveTo>
                  <a:pt x="2608719" y="908850"/>
                </a:moveTo>
                <a:lnTo>
                  <a:pt x="2606827" y="906259"/>
                </a:lnTo>
                <a:lnTo>
                  <a:pt x="2604097" y="905852"/>
                </a:lnTo>
                <a:lnTo>
                  <a:pt x="2601252" y="905306"/>
                </a:lnTo>
                <a:lnTo>
                  <a:pt x="2598661" y="907224"/>
                </a:lnTo>
                <a:lnTo>
                  <a:pt x="2598267" y="909929"/>
                </a:lnTo>
                <a:lnTo>
                  <a:pt x="2597708" y="912799"/>
                </a:lnTo>
                <a:lnTo>
                  <a:pt x="2599613" y="915377"/>
                </a:lnTo>
                <a:lnTo>
                  <a:pt x="2602331" y="915784"/>
                </a:lnTo>
                <a:lnTo>
                  <a:pt x="2602750" y="915924"/>
                </a:lnTo>
                <a:lnTo>
                  <a:pt x="2605735" y="915924"/>
                </a:lnTo>
                <a:lnTo>
                  <a:pt x="2607907" y="914158"/>
                </a:lnTo>
                <a:lnTo>
                  <a:pt x="2608313" y="911707"/>
                </a:lnTo>
                <a:lnTo>
                  <a:pt x="2608719" y="908850"/>
                </a:lnTo>
                <a:close/>
              </a:path>
              <a:path w="10279380" h="2106295" extrusionOk="0">
                <a:moveTo>
                  <a:pt x="2636443" y="2088769"/>
                </a:moveTo>
                <a:lnTo>
                  <a:pt x="2635745" y="2086051"/>
                </a:lnTo>
                <a:lnTo>
                  <a:pt x="2635224" y="2083320"/>
                </a:lnTo>
                <a:lnTo>
                  <a:pt x="2632506" y="2081555"/>
                </a:lnTo>
                <a:lnTo>
                  <a:pt x="2629776" y="2082101"/>
                </a:lnTo>
                <a:lnTo>
                  <a:pt x="2626931" y="2082774"/>
                </a:lnTo>
                <a:lnTo>
                  <a:pt x="2625293" y="2085505"/>
                </a:lnTo>
                <a:lnTo>
                  <a:pt x="2625839" y="2088235"/>
                </a:lnTo>
                <a:lnTo>
                  <a:pt x="2626385" y="2090534"/>
                </a:lnTo>
                <a:lnTo>
                  <a:pt x="2628417" y="2092299"/>
                </a:lnTo>
                <a:lnTo>
                  <a:pt x="2631148" y="2092299"/>
                </a:lnTo>
                <a:lnTo>
                  <a:pt x="2631554" y="2092159"/>
                </a:lnTo>
                <a:lnTo>
                  <a:pt x="2631960" y="2092159"/>
                </a:lnTo>
                <a:lnTo>
                  <a:pt x="2634678" y="2091486"/>
                </a:lnTo>
                <a:lnTo>
                  <a:pt x="2636443" y="2088769"/>
                </a:lnTo>
                <a:close/>
              </a:path>
              <a:path w="10279380" h="2106295" extrusionOk="0">
                <a:moveTo>
                  <a:pt x="2638755" y="915111"/>
                </a:moveTo>
                <a:lnTo>
                  <a:pt x="2637117" y="912380"/>
                </a:lnTo>
                <a:lnTo>
                  <a:pt x="2634411" y="911707"/>
                </a:lnTo>
                <a:lnTo>
                  <a:pt x="2631554" y="911161"/>
                </a:lnTo>
                <a:lnTo>
                  <a:pt x="2628836" y="912799"/>
                </a:lnTo>
                <a:lnTo>
                  <a:pt x="2628290" y="915644"/>
                </a:lnTo>
                <a:lnTo>
                  <a:pt x="2627604" y="918375"/>
                </a:lnTo>
                <a:lnTo>
                  <a:pt x="2629382" y="921092"/>
                </a:lnTo>
                <a:lnTo>
                  <a:pt x="2632087" y="921626"/>
                </a:lnTo>
                <a:lnTo>
                  <a:pt x="2632506" y="921766"/>
                </a:lnTo>
                <a:lnTo>
                  <a:pt x="2635491" y="921766"/>
                </a:lnTo>
                <a:lnTo>
                  <a:pt x="2637663" y="920140"/>
                </a:lnTo>
                <a:lnTo>
                  <a:pt x="2638196" y="917816"/>
                </a:lnTo>
                <a:lnTo>
                  <a:pt x="2638755" y="915111"/>
                </a:lnTo>
                <a:close/>
              </a:path>
              <a:path w="10279380" h="2106295" extrusionOk="0">
                <a:moveTo>
                  <a:pt x="2666200" y="2081161"/>
                </a:moveTo>
                <a:lnTo>
                  <a:pt x="2665361" y="2078431"/>
                </a:lnTo>
                <a:lnTo>
                  <a:pt x="2664701" y="2075726"/>
                </a:lnTo>
                <a:lnTo>
                  <a:pt x="2661843" y="2074214"/>
                </a:lnTo>
                <a:lnTo>
                  <a:pt x="2659138" y="2074900"/>
                </a:lnTo>
                <a:lnTo>
                  <a:pt x="2656408" y="2075726"/>
                </a:lnTo>
                <a:lnTo>
                  <a:pt x="2654909" y="2078431"/>
                </a:lnTo>
                <a:lnTo>
                  <a:pt x="2655595" y="2081161"/>
                </a:lnTo>
                <a:lnTo>
                  <a:pt x="2656128" y="2083473"/>
                </a:lnTo>
                <a:lnTo>
                  <a:pt x="2658313" y="2084946"/>
                </a:lnTo>
                <a:lnTo>
                  <a:pt x="2660891" y="2084946"/>
                </a:lnTo>
                <a:lnTo>
                  <a:pt x="2661437" y="2084832"/>
                </a:lnTo>
                <a:lnTo>
                  <a:pt x="2661843" y="2084692"/>
                </a:lnTo>
                <a:lnTo>
                  <a:pt x="2661843" y="2084832"/>
                </a:lnTo>
                <a:lnTo>
                  <a:pt x="2662313" y="2084692"/>
                </a:lnTo>
                <a:lnTo>
                  <a:pt x="2664574" y="2084006"/>
                </a:lnTo>
                <a:lnTo>
                  <a:pt x="2666200" y="2081161"/>
                </a:lnTo>
                <a:close/>
              </a:path>
              <a:path w="10279380" h="2106295" extrusionOk="0">
                <a:moveTo>
                  <a:pt x="2668511" y="922718"/>
                </a:moveTo>
                <a:lnTo>
                  <a:pt x="2666873" y="920000"/>
                </a:lnTo>
                <a:lnTo>
                  <a:pt x="2664295" y="919187"/>
                </a:lnTo>
                <a:lnTo>
                  <a:pt x="2661577" y="918502"/>
                </a:lnTo>
                <a:lnTo>
                  <a:pt x="2658719" y="920000"/>
                </a:lnTo>
                <a:lnTo>
                  <a:pt x="2657906" y="922718"/>
                </a:lnTo>
                <a:lnTo>
                  <a:pt x="2657221" y="925449"/>
                </a:lnTo>
                <a:lnTo>
                  <a:pt x="2658719" y="928306"/>
                </a:lnTo>
                <a:lnTo>
                  <a:pt x="2661577" y="928979"/>
                </a:lnTo>
                <a:lnTo>
                  <a:pt x="2662402" y="929259"/>
                </a:lnTo>
                <a:lnTo>
                  <a:pt x="2665107" y="929259"/>
                </a:lnTo>
                <a:lnTo>
                  <a:pt x="2667139" y="927760"/>
                </a:lnTo>
                <a:lnTo>
                  <a:pt x="2667825" y="925449"/>
                </a:lnTo>
                <a:lnTo>
                  <a:pt x="2668511" y="922718"/>
                </a:lnTo>
                <a:close/>
              </a:path>
              <a:path w="10279380" h="2106295" extrusionOk="0">
                <a:moveTo>
                  <a:pt x="2695537" y="2072043"/>
                </a:moveTo>
                <a:lnTo>
                  <a:pt x="2694584" y="2069465"/>
                </a:lnTo>
                <a:lnTo>
                  <a:pt x="2693771" y="2066734"/>
                </a:lnTo>
                <a:lnTo>
                  <a:pt x="2690926" y="2065248"/>
                </a:lnTo>
                <a:lnTo>
                  <a:pt x="2688209" y="2066201"/>
                </a:lnTo>
                <a:lnTo>
                  <a:pt x="2685491" y="2067013"/>
                </a:lnTo>
                <a:lnTo>
                  <a:pt x="2683992" y="2069998"/>
                </a:lnTo>
                <a:lnTo>
                  <a:pt x="2684945" y="2072576"/>
                </a:lnTo>
                <a:lnTo>
                  <a:pt x="2685631" y="2074760"/>
                </a:lnTo>
                <a:lnTo>
                  <a:pt x="2687663" y="2076119"/>
                </a:lnTo>
                <a:lnTo>
                  <a:pt x="2690241" y="2076119"/>
                </a:lnTo>
                <a:lnTo>
                  <a:pt x="2691320" y="2075840"/>
                </a:lnTo>
                <a:lnTo>
                  <a:pt x="2694051" y="2075040"/>
                </a:lnTo>
                <a:lnTo>
                  <a:pt x="2695537" y="2072043"/>
                </a:lnTo>
                <a:close/>
              </a:path>
              <a:path w="10279380" h="2106295" extrusionOk="0">
                <a:moveTo>
                  <a:pt x="2697848" y="931964"/>
                </a:moveTo>
                <a:lnTo>
                  <a:pt x="2696349" y="929119"/>
                </a:lnTo>
                <a:lnTo>
                  <a:pt x="2693771" y="928166"/>
                </a:lnTo>
                <a:lnTo>
                  <a:pt x="2691066" y="927341"/>
                </a:lnTo>
                <a:lnTo>
                  <a:pt x="2688209" y="928700"/>
                </a:lnTo>
                <a:lnTo>
                  <a:pt x="2687243" y="931430"/>
                </a:lnTo>
                <a:lnTo>
                  <a:pt x="2686431" y="934148"/>
                </a:lnTo>
                <a:lnTo>
                  <a:pt x="2687802" y="936993"/>
                </a:lnTo>
                <a:lnTo>
                  <a:pt x="2690520" y="937831"/>
                </a:lnTo>
                <a:lnTo>
                  <a:pt x="2691066" y="938085"/>
                </a:lnTo>
                <a:lnTo>
                  <a:pt x="2694190" y="938085"/>
                </a:lnTo>
                <a:lnTo>
                  <a:pt x="2696222" y="936726"/>
                </a:lnTo>
                <a:lnTo>
                  <a:pt x="2696895" y="934694"/>
                </a:lnTo>
                <a:lnTo>
                  <a:pt x="2697848" y="931964"/>
                </a:lnTo>
                <a:close/>
              </a:path>
              <a:path w="10279380" h="2106295" extrusionOk="0">
                <a:moveTo>
                  <a:pt x="2724340" y="2061438"/>
                </a:moveTo>
                <a:lnTo>
                  <a:pt x="2723388" y="2058847"/>
                </a:lnTo>
                <a:lnTo>
                  <a:pt x="2722308" y="2056269"/>
                </a:lnTo>
                <a:lnTo>
                  <a:pt x="2719324" y="2054898"/>
                </a:lnTo>
                <a:lnTo>
                  <a:pt x="2716733" y="2055990"/>
                </a:lnTo>
                <a:lnTo>
                  <a:pt x="2714155" y="2056955"/>
                </a:lnTo>
                <a:lnTo>
                  <a:pt x="2712796" y="2059940"/>
                </a:lnTo>
                <a:lnTo>
                  <a:pt x="2713875" y="2062530"/>
                </a:lnTo>
                <a:lnTo>
                  <a:pt x="2714688" y="2064562"/>
                </a:lnTo>
                <a:lnTo>
                  <a:pt x="2716593" y="2065782"/>
                </a:lnTo>
                <a:lnTo>
                  <a:pt x="2719184" y="2065782"/>
                </a:lnTo>
                <a:lnTo>
                  <a:pt x="2720403" y="2065515"/>
                </a:lnTo>
                <a:lnTo>
                  <a:pt x="2723121" y="2064423"/>
                </a:lnTo>
                <a:lnTo>
                  <a:pt x="2724340" y="2061438"/>
                </a:lnTo>
                <a:close/>
              </a:path>
              <a:path w="10279380" h="2106295" extrusionOk="0">
                <a:moveTo>
                  <a:pt x="2726652" y="942721"/>
                </a:moveTo>
                <a:lnTo>
                  <a:pt x="2725293" y="939723"/>
                </a:lnTo>
                <a:lnTo>
                  <a:pt x="2722715" y="938784"/>
                </a:lnTo>
                <a:lnTo>
                  <a:pt x="2719997" y="937691"/>
                </a:lnTo>
                <a:lnTo>
                  <a:pt x="2717139" y="939050"/>
                </a:lnTo>
                <a:lnTo>
                  <a:pt x="2716060" y="941628"/>
                </a:lnTo>
                <a:lnTo>
                  <a:pt x="2715107" y="944219"/>
                </a:lnTo>
                <a:lnTo>
                  <a:pt x="2716326" y="947191"/>
                </a:lnTo>
                <a:lnTo>
                  <a:pt x="2719044" y="948156"/>
                </a:lnTo>
                <a:lnTo>
                  <a:pt x="2719590" y="948436"/>
                </a:lnTo>
                <a:lnTo>
                  <a:pt x="2720263" y="948563"/>
                </a:lnTo>
                <a:lnTo>
                  <a:pt x="2722854" y="948563"/>
                </a:lnTo>
                <a:lnTo>
                  <a:pt x="2724759" y="947356"/>
                </a:lnTo>
                <a:lnTo>
                  <a:pt x="2725572" y="945299"/>
                </a:lnTo>
                <a:lnTo>
                  <a:pt x="2726652" y="942721"/>
                </a:lnTo>
                <a:close/>
              </a:path>
              <a:path w="10279380" h="2106295" extrusionOk="0">
                <a:moveTo>
                  <a:pt x="2752610" y="2049322"/>
                </a:moveTo>
                <a:lnTo>
                  <a:pt x="2751518" y="2046871"/>
                </a:lnTo>
                <a:lnTo>
                  <a:pt x="2750439" y="2044293"/>
                </a:lnTo>
                <a:lnTo>
                  <a:pt x="2747314" y="2043061"/>
                </a:lnTo>
                <a:lnTo>
                  <a:pt x="2744863" y="2044293"/>
                </a:lnTo>
                <a:lnTo>
                  <a:pt x="2742273" y="2045373"/>
                </a:lnTo>
                <a:lnTo>
                  <a:pt x="2741041" y="2048383"/>
                </a:lnTo>
                <a:lnTo>
                  <a:pt x="2742273" y="2050961"/>
                </a:lnTo>
                <a:lnTo>
                  <a:pt x="2743085" y="2052866"/>
                </a:lnTo>
                <a:lnTo>
                  <a:pt x="2744863" y="2053958"/>
                </a:lnTo>
                <a:lnTo>
                  <a:pt x="2747568" y="2053958"/>
                </a:lnTo>
                <a:lnTo>
                  <a:pt x="2748254" y="2053805"/>
                </a:lnTo>
                <a:lnTo>
                  <a:pt x="2751518" y="2052447"/>
                </a:lnTo>
                <a:lnTo>
                  <a:pt x="2752610" y="2049322"/>
                </a:lnTo>
                <a:close/>
              </a:path>
              <a:path w="10279380" h="2106295" extrusionOk="0">
                <a:moveTo>
                  <a:pt x="2754782" y="954824"/>
                </a:moveTo>
                <a:lnTo>
                  <a:pt x="2753563" y="951839"/>
                </a:lnTo>
                <a:lnTo>
                  <a:pt x="2750972" y="950747"/>
                </a:lnTo>
                <a:lnTo>
                  <a:pt x="2748521" y="949528"/>
                </a:lnTo>
                <a:lnTo>
                  <a:pt x="2745397" y="950607"/>
                </a:lnTo>
                <a:lnTo>
                  <a:pt x="2744330" y="953185"/>
                </a:lnTo>
                <a:lnTo>
                  <a:pt x="2743085" y="955776"/>
                </a:lnTo>
                <a:lnTo>
                  <a:pt x="2744330" y="958773"/>
                </a:lnTo>
                <a:lnTo>
                  <a:pt x="2746768" y="959993"/>
                </a:lnTo>
                <a:lnTo>
                  <a:pt x="2747429" y="960259"/>
                </a:lnTo>
                <a:lnTo>
                  <a:pt x="2748254" y="960399"/>
                </a:lnTo>
                <a:lnTo>
                  <a:pt x="2750832" y="960399"/>
                </a:lnTo>
                <a:lnTo>
                  <a:pt x="2752750" y="959307"/>
                </a:lnTo>
                <a:lnTo>
                  <a:pt x="2753563" y="957402"/>
                </a:lnTo>
                <a:lnTo>
                  <a:pt x="2754782" y="954824"/>
                </a:lnTo>
                <a:close/>
              </a:path>
              <a:path w="10279380" h="2106295" extrusionOk="0">
                <a:moveTo>
                  <a:pt x="2780309" y="2035873"/>
                </a:moveTo>
                <a:lnTo>
                  <a:pt x="2778963" y="2033409"/>
                </a:lnTo>
                <a:lnTo>
                  <a:pt x="2777744" y="2030831"/>
                </a:lnTo>
                <a:lnTo>
                  <a:pt x="2774619" y="2029879"/>
                </a:lnTo>
                <a:lnTo>
                  <a:pt x="2772168" y="2031111"/>
                </a:lnTo>
                <a:lnTo>
                  <a:pt x="2769590" y="2032457"/>
                </a:lnTo>
                <a:lnTo>
                  <a:pt x="2768625" y="2035454"/>
                </a:lnTo>
                <a:lnTo>
                  <a:pt x="2769997" y="2038019"/>
                </a:lnTo>
                <a:lnTo>
                  <a:pt x="2770822" y="2039810"/>
                </a:lnTo>
                <a:lnTo>
                  <a:pt x="2772575" y="2040750"/>
                </a:lnTo>
                <a:lnTo>
                  <a:pt x="2775293" y="2040750"/>
                </a:lnTo>
                <a:lnTo>
                  <a:pt x="2776105" y="2040610"/>
                </a:lnTo>
                <a:lnTo>
                  <a:pt x="2776791" y="2040216"/>
                </a:lnTo>
                <a:lnTo>
                  <a:pt x="2779382" y="2038985"/>
                </a:lnTo>
                <a:lnTo>
                  <a:pt x="2780309" y="2035873"/>
                </a:lnTo>
                <a:close/>
              </a:path>
              <a:path w="10279380" h="2106295" extrusionOk="0">
                <a:moveTo>
                  <a:pt x="2782227" y="968413"/>
                </a:moveTo>
                <a:lnTo>
                  <a:pt x="2781274" y="965288"/>
                </a:lnTo>
                <a:lnTo>
                  <a:pt x="2778683" y="964069"/>
                </a:lnTo>
                <a:lnTo>
                  <a:pt x="2776245" y="962850"/>
                </a:lnTo>
                <a:lnTo>
                  <a:pt x="2773121" y="963790"/>
                </a:lnTo>
                <a:lnTo>
                  <a:pt x="2771889" y="966241"/>
                </a:lnTo>
                <a:lnTo>
                  <a:pt x="2770543" y="968832"/>
                </a:lnTo>
                <a:lnTo>
                  <a:pt x="2771495" y="971816"/>
                </a:lnTo>
                <a:lnTo>
                  <a:pt x="2774061" y="973175"/>
                </a:lnTo>
                <a:lnTo>
                  <a:pt x="2774746" y="973594"/>
                </a:lnTo>
                <a:lnTo>
                  <a:pt x="2775559" y="973734"/>
                </a:lnTo>
                <a:lnTo>
                  <a:pt x="2778277" y="973734"/>
                </a:lnTo>
                <a:lnTo>
                  <a:pt x="2780055" y="972781"/>
                </a:lnTo>
                <a:lnTo>
                  <a:pt x="2781008" y="971003"/>
                </a:lnTo>
                <a:lnTo>
                  <a:pt x="2782227" y="968413"/>
                </a:lnTo>
                <a:close/>
              </a:path>
              <a:path w="10279380" h="2106295" extrusionOk="0">
                <a:moveTo>
                  <a:pt x="2807220" y="2020900"/>
                </a:moveTo>
                <a:lnTo>
                  <a:pt x="2805734" y="2018449"/>
                </a:lnTo>
                <a:lnTo>
                  <a:pt x="2804363" y="2016010"/>
                </a:lnTo>
                <a:lnTo>
                  <a:pt x="2801239" y="2015185"/>
                </a:lnTo>
                <a:lnTo>
                  <a:pt x="2798788" y="2016683"/>
                </a:lnTo>
                <a:lnTo>
                  <a:pt x="2796349" y="2018042"/>
                </a:lnTo>
                <a:lnTo>
                  <a:pt x="2795536" y="2021179"/>
                </a:lnTo>
                <a:lnTo>
                  <a:pt x="2796895" y="2023618"/>
                </a:lnTo>
                <a:lnTo>
                  <a:pt x="2797848" y="2025256"/>
                </a:lnTo>
                <a:lnTo>
                  <a:pt x="2799600" y="2026208"/>
                </a:lnTo>
                <a:lnTo>
                  <a:pt x="2802191" y="2026208"/>
                </a:lnTo>
                <a:lnTo>
                  <a:pt x="2803144" y="2025929"/>
                </a:lnTo>
                <a:lnTo>
                  <a:pt x="2803956" y="2025510"/>
                </a:lnTo>
                <a:lnTo>
                  <a:pt x="2806268" y="2024037"/>
                </a:lnTo>
                <a:lnTo>
                  <a:pt x="2807220" y="2020900"/>
                </a:lnTo>
                <a:close/>
              </a:path>
              <a:path w="10279380" h="2106295" extrusionOk="0">
                <a:moveTo>
                  <a:pt x="2808973" y="983386"/>
                </a:moveTo>
                <a:lnTo>
                  <a:pt x="2808173" y="980389"/>
                </a:lnTo>
                <a:lnTo>
                  <a:pt x="2805734" y="978903"/>
                </a:lnTo>
                <a:lnTo>
                  <a:pt x="2803283" y="977544"/>
                </a:lnTo>
                <a:lnTo>
                  <a:pt x="2800159" y="978357"/>
                </a:lnTo>
                <a:lnTo>
                  <a:pt x="2798788" y="980808"/>
                </a:lnTo>
                <a:lnTo>
                  <a:pt x="2797289" y="983119"/>
                </a:lnTo>
                <a:lnTo>
                  <a:pt x="2798127" y="986243"/>
                </a:lnTo>
                <a:lnTo>
                  <a:pt x="2800578" y="987742"/>
                </a:lnTo>
                <a:lnTo>
                  <a:pt x="2801391" y="988136"/>
                </a:lnTo>
                <a:lnTo>
                  <a:pt x="2802331" y="988415"/>
                </a:lnTo>
                <a:lnTo>
                  <a:pt x="2804909" y="988415"/>
                </a:lnTo>
                <a:lnTo>
                  <a:pt x="2806547" y="987463"/>
                </a:lnTo>
                <a:lnTo>
                  <a:pt x="2807627" y="985837"/>
                </a:lnTo>
                <a:lnTo>
                  <a:pt x="2808973" y="983386"/>
                </a:lnTo>
                <a:close/>
              </a:path>
              <a:path w="10279380" h="2106295" extrusionOk="0">
                <a:moveTo>
                  <a:pt x="2833306" y="2004720"/>
                </a:moveTo>
                <a:lnTo>
                  <a:pt x="2830182" y="1999945"/>
                </a:lnTo>
                <a:lnTo>
                  <a:pt x="2827045" y="1999272"/>
                </a:lnTo>
                <a:lnTo>
                  <a:pt x="2824746" y="2000783"/>
                </a:lnTo>
                <a:lnTo>
                  <a:pt x="2822295" y="2002256"/>
                </a:lnTo>
                <a:lnTo>
                  <a:pt x="2821622" y="2005406"/>
                </a:lnTo>
                <a:lnTo>
                  <a:pt x="2823108" y="2007831"/>
                </a:lnTo>
                <a:lnTo>
                  <a:pt x="2824200" y="2009343"/>
                </a:lnTo>
                <a:lnTo>
                  <a:pt x="2825839" y="2010143"/>
                </a:lnTo>
                <a:lnTo>
                  <a:pt x="2828417" y="2010143"/>
                </a:lnTo>
                <a:lnTo>
                  <a:pt x="2829356" y="2009889"/>
                </a:lnTo>
                <a:lnTo>
                  <a:pt x="2830182" y="2009343"/>
                </a:lnTo>
                <a:lnTo>
                  <a:pt x="2832620" y="2007831"/>
                </a:lnTo>
                <a:lnTo>
                  <a:pt x="2833306" y="2004720"/>
                </a:lnTo>
                <a:close/>
              </a:path>
              <a:path w="10279380" h="2106295" extrusionOk="0">
                <a:moveTo>
                  <a:pt x="2834932" y="999858"/>
                </a:moveTo>
                <a:lnTo>
                  <a:pt x="2834259" y="996594"/>
                </a:lnTo>
                <a:lnTo>
                  <a:pt x="2831947" y="995083"/>
                </a:lnTo>
                <a:lnTo>
                  <a:pt x="2829636" y="993444"/>
                </a:lnTo>
                <a:lnTo>
                  <a:pt x="2826372" y="994117"/>
                </a:lnTo>
                <a:lnTo>
                  <a:pt x="2824873" y="996594"/>
                </a:lnTo>
                <a:lnTo>
                  <a:pt x="2823387" y="998893"/>
                </a:lnTo>
                <a:lnTo>
                  <a:pt x="2823921" y="1002017"/>
                </a:lnTo>
                <a:lnTo>
                  <a:pt x="2827185" y="1004189"/>
                </a:lnTo>
                <a:lnTo>
                  <a:pt x="2828150" y="1004481"/>
                </a:lnTo>
                <a:lnTo>
                  <a:pt x="2830868" y="1004481"/>
                </a:lnTo>
                <a:lnTo>
                  <a:pt x="2832481" y="1003642"/>
                </a:lnTo>
                <a:lnTo>
                  <a:pt x="2834932" y="999858"/>
                </a:lnTo>
                <a:close/>
              </a:path>
              <a:path w="10279380" h="2106295" extrusionOk="0">
                <a:moveTo>
                  <a:pt x="2858439" y="1987029"/>
                </a:moveTo>
                <a:lnTo>
                  <a:pt x="2856801" y="1984857"/>
                </a:lnTo>
                <a:lnTo>
                  <a:pt x="2855188" y="1982546"/>
                </a:lnTo>
                <a:lnTo>
                  <a:pt x="2851924" y="1982012"/>
                </a:lnTo>
                <a:lnTo>
                  <a:pt x="2849740" y="1983625"/>
                </a:lnTo>
                <a:lnTo>
                  <a:pt x="2847429" y="1985264"/>
                </a:lnTo>
                <a:lnTo>
                  <a:pt x="2846895" y="1988527"/>
                </a:lnTo>
                <a:lnTo>
                  <a:pt x="2848521" y="1990699"/>
                </a:lnTo>
                <a:lnTo>
                  <a:pt x="2849613" y="1992210"/>
                </a:lnTo>
                <a:lnTo>
                  <a:pt x="2851099" y="1992884"/>
                </a:lnTo>
                <a:lnTo>
                  <a:pt x="2853677" y="1992884"/>
                </a:lnTo>
                <a:lnTo>
                  <a:pt x="2854769" y="1992604"/>
                </a:lnTo>
                <a:lnTo>
                  <a:pt x="2855734" y="1991931"/>
                </a:lnTo>
                <a:lnTo>
                  <a:pt x="2857906" y="1990293"/>
                </a:lnTo>
                <a:lnTo>
                  <a:pt x="2858439" y="1987029"/>
                </a:lnTo>
                <a:close/>
              </a:path>
              <a:path w="10279380" h="2106295" extrusionOk="0">
                <a:moveTo>
                  <a:pt x="2860065" y="1017397"/>
                </a:moveTo>
                <a:lnTo>
                  <a:pt x="2859532" y="1014120"/>
                </a:lnTo>
                <a:lnTo>
                  <a:pt x="2857220" y="1012494"/>
                </a:lnTo>
                <a:lnTo>
                  <a:pt x="2855036" y="1010856"/>
                </a:lnTo>
                <a:lnTo>
                  <a:pt x="2851785" y="1011402"/>
                </a:lnTo>
                <a:lnTo>
                  <a:pt x="2850159" y="1013714"/>
                </a:lnTo>
                <a:lnTo>
                  <a:pt x="2848521" y="1015898"/>
                </a:lnTo>
                <a:lnTo>
                  <a:pt x="2849067" y="1019162"/>
                </a:lnTo>
                <a:lnTo>
                  <a:pt x="2851251" y="1020800"/>
                </a:lnTo>
                <a:lnTo>
                  <a:pt x="2852191" y="1021473"/>
                </a:lnTo>
                <a:lnTo>
                  <a:pt x="2853283" y="1021740"/>
                </a:lnTo>
                <a:lnTo>
                  <a:pt x="2855849" y="1021740"/>
                </a:lnTo>
                <a:lnTo>
                  <a:pt x="2857347" y="1021054"/>
                </a:lnTo>
                <a:lnTo>
                  <a:pt x="2858439" y="1019708"/>
                </a:lnTo>
                <a:lnTo>
                  <a:pt x="2860065" y="1017397"/>
                </a:lnTo>
                <a:close/>
              </a:path>
              <a:path w="10279380" h="2106295" extrusionOk="0">
                <a:moveTo>
                  <a:pt x="2882760" y="1968258"/>
                </a:moveTo>
                <a:lnTo>
                  <a:pt x="2880995" y="1966087"/>
                </a:lnTo>
                <a:lnTo>
                  <a:pt x="2879229" y="1963775"/>
                </a:lnTo>
                <a:lnTo>
                  <a:pt x="2876105" y="1963496"/>
                </a:lnTo>
                <a:lnTo>
                  <a:pt x="2873781" y="1965274"/>
                </a:lnTo>
                <a:lnTo>
                  <a:pt x="2871622" y="1967039"/>
                </a:lnTo>
                <a:lnTo>
                  <a:pt x="2871355" y="1970176"/>
                </a:lnTo>
                <a:lnTo>
                  <a:pt x="2872981" y="1972348"/>
                </a:lnTo>
                <a:lnTo>
                  <a:pt x="2874060" y="1973694"/>
                </a:lnTo>
                <a:lnTo>
                  <a:pt x="2875559" y="1974253"/>
                </a:lnTo>
                <a:lnTo>
                  <a:pt x="2878137" y="1974253"/>
                </a:lnTo>
                <a:lnTo>
                  <a:pt x="2879229" y="1973961"/>
                </a:lnTo>
                <a:lnTo>
                  <a:pt x="2880169" y="1973160"/>
                </a:lnTo>
                <a:lnTo>
                  <a:pt x="2882366" y="1971395"/>
                </a:lnTo>
                <a:lnTo>
                  <a:pt x="2882760" y="1968258"/>
                </a:lnTo>
                <a:close/>
              </a:path>
              <a:path w="10279380" h="2106295" extrusionOk="0">
                <a:moveTo>
                  <a:pt x="2884259" y="1036307"/>
                </a:moveTo>
                <a:lnTo>
                  <a:pt x="2883852" y="1033030"/>
                </a:lnTo>
                <a:lnTo>
                  <a:pt x="2879496" y="1029487"/>
                </a:lnTo>
                <a:lnTo>
                  <a:pt x="2876372" y="1029906"/>
                </a:lnTo>
                <a:lnTo>
                  <a:pt x="2874607" y="1032078"/>
                </a:lnTo>
                <a:lnTo>
                  <a:pt x="2872714" y="1034249"/>
                </a:lnTo>
                <a:lnTo>
                  <a:pt x="2873108" y="1037513"/>
                </a:lnTo>
                <a:lnTo>
                  <a:pt x="2875292" y="1039291"/>
                </a:lnTo>
                <a:lnTo>
                  <a:pt x="2876232" y="1039964"/>
                </a:lnTo>
                <a:lnTo>
                  <a:pt x="2877324" y="1040371"/>
                </a:lnTo>
                <a:lnTo>
                  <a:pt x="2880042" y="1040371"/>
                </a:lnTo>
                <a:lnTo>
                  <a:pt x="2881541" y="1039698"/>
                </a:lnTo>
                <a:lnTo>
                  <a:pt x="2882481" y="1038479"/>
                </a:lnTo>
                <a:lnTo>
                  <a:pt x="2884259" y="1036307"/>
                </a:lnTo>
                <a:close/>
              </a:path>
              <a:path w="10279380" h="2106295" extrusionOk="0">
                <a:moveTo>
                  <a:pt x="2905988" y="1948129"/>
                </a:moveTo>
                <a:lnTo>
                  <a:pt x="2904236" y="1946084"/>
                </a:lnTo>
                <a:lnTo>
                  <a:pt x="2902331" y="1944052"/>
                </a:lnTo>
                <a:lnTo>
                  <a:pt x="2899067" y="1943773"/>
                </a:lnTo>
                <a:lnTo>
                  <a:pt x="2897022" y="1945690"/>
                </a:lnTo>
                <a:lnTo>
                  <a:pt x="2894863" y="1947595"/>
                </a:lnTo>
                <a:lnTo>
                  <a:pt x="2894723" y="1950707"/>
                </a:lnTo>
                <a:lnTo>
                  <a:pt x="2896489" y="1952891"/>
                </a:lnTo>
                <a:lnTo>
                  <a:pt x="2897568" y="1953971"/>
                </a:lnTo>
                <a:lnTo>
                  <a:pt x="2898927" y="1954530"/>
                </a:lnTo>
                <a:lnTo>
                  <a:pt x="2901645" y="1954530"/>
                </a:lnTo>
                <a:lnTo>
                  <a:pt x="2902737" y="1954110"/>
                </a:lnTo>
                <a:lnTo>
                  <a:pt x="2903817" y="1953298"/>
                </a:lnTo>
                <a:lnTo>
                  <a:pt x="2903677" y="1953298"/>
                </a:lnTo>
                <a:lnTo>
                  <a:pt x="2905874" y="1951405"/>
                </a:lnTo>
                <a:lnTo>
                  <a:pt x="2905988" y="1948129"/>
                </a:lnTo>
                <a:close/>
              </a:path>
              <a:path w="10279380" h="2106295" extrusionOk="0">
                <a:moveTo>
                  <a:pt x="2907487" y="1056411"/>
                </a:moveTo>
                <a:lnTo>
                  <a:pt x="2907207" y="1053160"/>
                </a:lnTo>
                <a:lnTo>
                  <a:pt x="2905175" y="1051255"/>
                </a:lnTo>
                <a:lnTo>
                  <a:pt x="2903143" y="1049477"/>
                </a:lnTo>
                <a:lnTo>
                  <a:pt x="2899880" y="1049616"/>
                </a:lnTo>
                <a:lnTo>
                  <a:pt x="2897987" y="1051661"/>
                </a:lnTo>
                <a:lnTo>
                  <a:pt x="2896082" y="1053846"/>
                </a:lnTo>
                <a:lnTo>
                  <a:pt x="2896349" y="1056970"/>
                </a:lnTo>
                <a:lnTo>
                  <a:pt x="2898381" y="1058875"/>
                </a:lnTo>
                <a:lnTo>
                  <a:pt x="2899346" y="1059815"/>
                </a:lnTo>
                <a:lnTo>
                  <a:pt x="2900553" y="1060234"/>
                </a:lnTo>
                <a:lnTo>
                  <a:pt x="2903143" y="1060234"/>
                </a:lnTo>
                <a:lnTo>
                  <a:pt x="2904502" y="1059675"/>
                </a:lnTo>
                <a:lnTo>
                  <a:pt x="2907487" y="1056411"/>
                </a:lnTo>
                <a:close/>
              </a:path>
              <a:path w="10279380" h="2106295" extrusionOk="0">
                <a:moveTo>
                  <a:pt x="2928277" y="1926920"/>
                </a:moveTo>
                <a:lnTo>
                  <a:pt x="2924340" y="1922970"/>
                </a:lnTo>
                <a:lnTo>
                  <a:pt x="2921076" y="1922970"/>
                </a:lnTo>
                <a:lnTo>
                  <a:pt x="2919031" y="1924875"/>
                </a:lnTo>
                <a:lnTo>
                  <a:pt x="2917139" y="1926920"/>
                </a:lnTo>
                <a:lnTo>
                  <a:pt x="2916999" y="1930184"/>
                </a:lnTo>
                <a:lnTo>
                  <a:pt x="2919031" y="1932089"/>
                </a:lnTo>
                <a:lnTo>
                  <a:pt x="2919984" y="1933168"/>
                </a:lnTo>
                <a:lnTo>
                  <a:pt x="2921343" y="1933714"/>
                </a:lnTo>
                <a:lnTo>
                  <a:pt x="2923921" y="1933714"/>
                </a:lnTo>
                <a:lnTo>
                  <a:pt x="2925280" y="1933168"/>
                </a:lnTo>
                <a:lnTo>
                  <a:pt x="2928277" y="1930184"/>
                </a:lnTo>
                <a:lnTo>
                  <a:pt x="2928277" y="1926920"/>
                </a:lnTo>
                <a:close/>
              </a:path>
              <a:path w="10279380" h="2106295" extrusionOk="0">
                <a:moveTo>
                  <a:pt x="2929636" y="1074508"/>
                </a:moveTo>
                <a:lnTo>
                  <a:pt x="2925559" y="1070432"/>
                </a:lnTo>
                <a:lnTo>
                  <a:pt x="2922295" y="1070432"/>
                </a:lnTo>
                <a:lnTo>
                  <a:pt x="2920403" y="1072476"/>
                </a:lnTo>
                <a:lnTo>
                  <a:pt x="2918358" y="1074508"/>
                </a:lnTo>
                <a:lnTo>
                  <a:pt x="2918485" y="1077772"/>
                </a:lnTo>
                <a:lnTo>
                  <a:pt x="2920403" y="1079690"/>
                </a:lnTo>
                <a:lnTo>
                  <a:pt x="2921482" y="1080643"/>
                </a:lnTo>
                <a:lnTo>
                  <a:pt x="2922701" y="1081176"/>
                </a:lnTo>
                <a:lnTo>
                  <a:pt x="2925280" y="1081176"/>
                </a:lnTo>
                <a:lnTo>
                  <a:pt x="2926651" y="1080643"/>
                </a:lnTo>
                <a:lnTo>
                  <a:pt x="2929509" y="1077772"/>
                </a:lnTo>
                <a:lnTo>
                  <a:pt x="2929636" y="1074508"/>
                </a:lnTo>
                <a:close/>
              </a:path>
              <a:path w="10279380" h="2106295" extrusionOk="0">
                <a:moveTo>
                  <a:pt x="2949600" y="1907882"/>
                </a:moveTo>
                <a:lnTo>
                  <a:pt x="2949473" y="1904733"/>
                </a:lnTo>
                <a:lnTo>
                  <a:pt x="2947289" y="1902841"/>
                </a:lnTo>
                <a:lnTo>
                  <a:pt x="2945257" y="1900796"/>
                </a:lnTo>
                <a:lnTo>
                  <a:pt x="2941993" y="1900948"/>
                </a:lnTo>
                <a:lnTo>
                  <a:pt x="2940100" y="1903107"/>
                </a:lnTo>
                <a:lnTo>
                  <a:pt x="2938195" y="1905152"/>
                </a:lnTo>
                <a:lnTo>
                  <a:pt x="2938335" y="1908416"/>
                </a:lnTo>
                <a:lnTo>
                  <a:pt x="2941459" y="1911146"/>
                </a:lnTo>
                <a:lnTo>
                  <a:pt x="2942679" y="1911692"/>
                </a:lnTo>
                <a:lnTo>
                  <a:pt x="2945257" y="1911692"/>
                </a:lnTo>
                <a:lnTo>
                  <a:pt x="2946616" y="1910994"/>
                </a:lnTo>
                <a:lnTo>
                  <a:pt x="2947708" y="1909902"/>
                </a:lnTo>
                <a:lnTo>
                  <a:pt x="2947708" y="1910054"/>
                </a:lnTo>
                <a:lnTo>
                  <a:pt x="2947847" y="1909902"/>
                </a:lnTo>
                <a:lnTo>
                  <a:pt x="2949600" y="1907882"/>
                </a:lnTo>
                <a:close/>
              </a:path>
              <a:path w="10279380" h="2106295" extrusionOk="0">
                <a:moveTo>
                  <a:pt x="2950832" y="1096822"/>
                </a:moveTo>
                <a:lnTo>
                  <a:pt x="2948927" y="1094790"/>
                </a:lnTo>
                <a:lnTo>
                  <a:pt x="2947035" y="1092593"/>
                </a:lnTo>
                <a:lnTo>
                  <a:pt x="2943771" y="1092479"/>
                </a:lnTo>
                <a:lnTo>
                  <a:pt x="2939694" y="1096276"/>
                </a:lnTo>
                <a:lnTo>
                  <a:pt x="2939554" y="1099527"/>
                </a:lnTo>
                <a:lnTo>
                  <a:pt x="2941459" y="1101585"/>
                </a:lnTo>
                <a:lnTo>
                  <a:pt x="2942412" y="1102677"/>
                </a:lnTo>
                <a:lnTo>
                  <a:pt x="2943771" y="1103210"/>
                </a:lnTo>
                <a:lnTo>
                  <a:pt x="2946349" y="1103210"/>
                </a:lnTo>
                <a:lnTo>
                  <a:pt x="2947568" y="1102804"/>
                </a:lnTo>
                <a:lnTo>
                  <a:pt x="2948660" y="1102004"/>
                </a:lnTo>
                <a:lnTo>
                  <a:pt x="2950692" y="1100086"/>
                </a:lnTo>
                <a:lnTo>
                  <a:pt x="2950832" y="1096822"/>
                </a:lnTo>
                <a:close/>
              </a:path>
              <a:path w="10279380" h="2106295" extrusionOk="0">
                <a:moveTo>
                  <a:pt x="2969704" y="1884489"/>
                </a:moveTo>
                <a:lnTo>
                  <a:pt x="2969310" y="1881339"/>
                </a:lnTo>
                <a:lnTo>
                  <a:pt x="2965094" y="1877695"/>
                </a:lnTo>
                <a:lnTo>
                  <a:pt x="2961830" y="1878076"/>
                </a:lnTo>
                <a:lnTo>
                  <a:pt x="2958300" y="1882432"/>
                </a:lnTo>
                <a:lnTo>
                  <a:pt x="2958579" y="1885569"/>
                </a:lnTo>
                <a:lnTo>
                  <a:pt x="2960751" y="1887334"/>
                </a:lnTo>
                <a:lnTo>
                  <a:pt x="2961703" y="1888159"/>
                </a:lnTo>
                <a:lnTo>
                  <a:pt x="2962795" y="1888553"/>
                </a:lnTo>
                <a:lnTo>
                  <a:pt x="2965361" y="1888553"/>
                </a:lnTo>
                <a:lnTo>
                  <a:pt x="2966859" y="1887893"/>
                </a:lnTo>
                <a:lnTo>
                  <a:pt x="2967952" y="1886648"/>
                </a:lnTo>
                <a:lnTo>
                  <a:pt x="2969704" y="1884489"/>
                </a:lnTo>
                <a:close/>
              </a:path>
              <a:path w="10279380" h="2106295" extrusionOk="0">
                <a:moveTo>
                  <a:pt x="2970936" y="1120216"/>
                </a:moveTo>
                <a:lnTo>
                  <a:pt x="2969171" y="1118044"/>
                </a:lnTo>
                <a:lnTo>
                  <a:pt x="2967278" y="1115847"/>
                </a:lnTo>
                <a:lnTo>
                  <a:pt x="2964154" y="1115593"/>
                </a:lnTo>
                <a:lnTo>
                  <a:pt x="2959798" y="1119124"/>
                </a:lnTo>
                <a:lnTo>
                  <a:pt x="2959519" y="1122387"/>
                </a:lnTo>
                <a:lnTo>
                  <a:pt x="2961297" y="1124572"/>
                </a:lnTo>
                <a:lnTo>
                  <a:pt x="2962237" y="1125791"/>
                </a:lnTo>
                <a:lnTo>
                  <a:pt x="2963735" y="1126337"/>
                </a:lnTo>
                <a:lnTo>
                  <a:pt x="2966326" y="1126337"/>
                </a:lnTo>
                <a:lnTo>
                  <a:pt x="2967393" y="1126058"/>
                </a:lnTo>
                <a:lnTo>
                  <a:pt x="2968485" y="1125258"/>
                </a:lnTo>
                <a:lnTo>
                  <a:pt x="2970657" y="1123480"/>
                </a:lnTo>
                <a:lnTo>
                  <a:pt x="2970936" y="1120216"/>
                </a:lnTo>
                <a:close/>
              </a:path>
              <a:path w="10279380" h="2106295" extrusionOk="0">
                <a:moveTo>
                  <a:pt x="2988589" y="1860143"/>
                </a:moveTo>
                <a:lnTo>
                  <a:pt x="2988056" y="1857006"/>
                </a:lnTo>
                <a:lnTo>
                  <a:pt x="2985884" y="1855381"/>
                </a:lnTo>
                <a:lnTo>
                  <a:pt x="2983573" y="1853603"/>
                </a:lnTo>
                <a:lnTo>
                  <a:pt x="2980448" y="1854136"/>
                </a:lnTo>
                <a:lnTo>
                  <a:pt x="2978823" y="1856333"/>
                </a:lnTo>
                <a:lnTo>
                  <a:pt x="2977045" y="1858645"/>
                </a:lnTo>
                <a:lnTo>
                  <a:pt x="2977591" y="1861756"/>
                </a:lnTo>
                <a:lnTo>
                  <a:pt x="2979775" y="1863547"/>
                </a:lnTo>
                <a:lnTo>
                  <a:pt x="2980715" y="1864220"/>
                </a:lnTo>
                <a:lnTo>
                  <a:pt x="2981807" y="1864487"/>
                </a:lnTo>
                <a:lnTo>
                  <a:pt x="2984385" y="1864487"/>
                </a:lnTo>
                <a:lnTo>
                  <a:pt x="2985884" y="1863801"/>
                </a:lnTo>
                <a:lnTo>
                  <a:pt x="2986963" y="1862455"/>
                </a:lnTo>
                <a:lnTo>
                  <a:pt x="2988589" y="1860143"/>
                </a:lnTo>
                <a:close/>
              </a:path>
              <a:path w="10279380" h="2106295" extrusionOk="0">
                <a:moveTo>
                  <a:pt x="2989821" y="1144701"/>
                </a:moveTo>
                <a:lnTo>
                  <a:pt x="2986417" y="1140206"/>
                </a:lnTo>
                <a:lnTo>
                  <a:pt x="2983166" y="1139659"/>
                </a:lnTo>
                <a:lnTo>
                  <a:pt x="2978683" y="1143063"/>
                </a:lnTo>
                <a:lnTo>
                  <a:pt x="2978277" y="1146200"/>
                </a:lnTo>
                <a:lnTo>
                  <a:pt x="2980855" y="1149870"/>
                </a:lnTo>
                <a:lnTo>
                  <a:pt x="2982480" y="1150543"/>
                </a:lnTo>
                <a:lnTo>
                  <a:pt x="2985071" y="1150543"/>
                </a:lnTo>
                <a:lnTo>
                  <a:pt x="2986151" y="1150137"/>
                </a:lnTo>
                <a:lnTo>
                  <a:pt x="2986963" y="1149464"/>
                </a:lnTo>
                <a:lnTo>
                  <a:pt x="2989275" y="1147826"/>
                </a:lnTo>
                <a:lnTo>
                  <a:pt x="2989821" y="1144701"/>
                </a:lnTo>
                <a:close/>
              </a:path>
              <a:path w="10279380" h="2106295" extrusionOk="0">
                <a:moveTo>
                  <a:pt x="3006267" y="1834972"/>
                </a:moveTo>
                <a:lnTo>
                  <a:pt x="3005594" y="1831848"/>
                </a:lnTo>
                <a:lnTo>
                  <a:pt x="3003283" y="1830209"/>
                </a:lnTo>
                <a:lnTo>
                  <a:pt x="3000972" y="1828711"/>
                </a:lnTo>
                <a:lnTo>
                  <a:pt x="2997847" y="1829257"/>
                </a:lnTo>
                <a:lnTo>
                  <a:pt x="2996209" y="1831568"/>
                </a:lnTo>
                <a:lnTo>
                  <a:pt x="2996120" y="1831848"/>
                </a:lnTo>
                <a:lnTo>
                  <a:pt x="2994583" y="1834019"/>
                </a:lnTo>
                <a:lnTo>
                  <a:pt x="2995257" y="1837143"/>
                </a:lnTo>
                <a:lnTo>
                  <a:pt x="2997568" y="1838642"/>
                </a:lnTo>
                <a:lnTo>
                  <a:pt x="2998520" y="1839315"/>
                </a:lnTo>
                <a:lnTo>
                  <a:pt x="2999460" y="1839595"/>
                </a:lnTo>
                <a:lnTo>
                  <a:pt x="3002051" y="1839595"/>
                </a:lnTo>
                <a:lnTo>
                  <a:pt x="3003677" y="1838782"/>
                </a:lnTo>
                <a:lnTo>
                  <a:pt x="3004731" y="1837143"/>
                </a:lnTo>
                <a:lnTo>
                  <a:pt x="3006267" y="1834972"/>
                </a:lnTo>
                <a:close/>
              </a:path>
              <a:path w="10279380" h="2106295" extrusionOk="0">
                <a:moveTo>
                  <a:pt x="3007347" y="1169987"/>
                </a:moveTo>
                <a:lnTo>
                  <a:pt x="3005848" y="1167688"/>
                </a:lnTo>
                <a:lnTo>
                  <a:pt x="3004223" y="1165390"/>
                </a:lnTo>
                <a:lnTo>
                  <a:pt x="3001099" y="1164691"/>
                </a:lnTo>
                <a:lnTo>
                  <a:pt x="2998787" y="1166190"/>
                </a:lnTo>
                <a:lnTo>
                  <a:pt x="2996336" y="1167815"/>
                </a:lnTo>
                <a:lnTo>
                  <a:pt x="2995803" y="1170952"/>
                </a:lnTo>
                <a:lnTo>
                  <a:pt x="2998241" y="1174750"/>
                </a:lnTo>
                <a:lnTo>
                  <a:pt x="2999879" y="1175575"/>
                </a:lnTo>
                <a:lnTo>
                  <a:pt x="3002584" y="1175575"/>
                </a:lnTo>
                <a:lnTo>
                  <a:pt x="3003537" y="1175296"/>
                </a:lnTo>
                <a:lnTo>
                  <a:pt x="3004362" y="1174750"/>
                </a:lnTo>
                <a:lnTo>
                  <a:pt x="3006661" y="1173124"/>
                </a:lnTo>
                <a:lnTo>
                  <a:pt x="3007347" y="1169987"/>
                </a:lnTo>
                <a:close/>
              </a:path>
              <a:path w="10279380" h="2106295" extrusionOk="0">
                <a:moveTo>
                  <a:pt x="3022574" y="1808848"/>
                </a:moveTo>
                <a:lnTo>
                  <a:pt x="3021749" y="1805736"/>
                </a:lnTo>
                <a:lnTo>
                  <a:pt x="3019450" y="1804225"/>
                </a:lnTo>
                <a:lnTo>
                  <a:pt x="3016999" y="1802726"/>
                </a:lnTo>
                <a:lnTo>
                  <a:pt x="3013875" y="1803552"/>
                </a:lnTo>
                <a:lnTo>
                  <a:pt x="3010890" y="1808429"/>
                </a:lnTo>
                <a:lnTo>
                  <a:pt x="3011703" y="1811578"/>
                </a:lnTo>
                <a:lnTo>
                  <a:pt x="3014129" y="1812937"/>
                </a:lnTo>
                <a:lnTo>
                  <a:pt x="3014967" y="1813471"/>
                </a:lnTo>
                <a:lnTo>
                  <a:pt x="3015907" y="1813750"/>
                </a:lnTo>
                <a:lnTo>
                  <a:pt x="3018485" y="1813750"/>
                </a:lnTo>
                <a:lnTo>
                  <a:pt x="3020263" y="1812798"/>
                </a:lnTo>
                <a:lnTo>
                  <a:pt x="3021203" y="1811299"/>
                </a:lnTo>
                <a:lnTo>
                  <a:pt x="3022574" y="1808848"/>
                </a:lnTo>
                <a:close/>
              </a:path>
              <a:path w="10279380" h="2106295" extrusionOk="0">
                <a:moveTo>
                  <a:pt x="3023641" y="1196251"/>
                </a:moveTo>
                <a:lnTo>
                  <a:pt x="3022168" y="1193800"/>
                </a:lnTo>
                <a:lnTo>
                  <a:pt x="3020796" y="1191348"/>
                </a:lnTo>
                <a:lnTo>
                  <a:pt x="3017672" y="1190536"/>
                </a:lnTo>
                <a:lnTo>
                  <a:pt x="3012783" y="1193520"/>
                </a:lnTo>
                <a:lnTo>
                  <a:pt x="3011982" y="1196530"/>
                </a:lnTo>
                <a:lnTo>
                  <a:pt x="3013468" y="1198968"/>
                </a:lnTo>
                <a:lnTo>
                  <a:pt x="3014408" y="1200594"/>
                </a:lnTo>
                <a:lnTo>
                  <a:pt x="3016046" y="1201534"/>
                </a:lnTo>
                <a:lnTo>
                  <a:pt x="3018764" y="1201534"/>
                </a:lnTo>
                <a:lnTo>
                  <a:pt x="3019564" y="1201280"/>
                </a:lnTo>
                <a:lnTo>
                  <a:pt x="3020377" y="1200873"/>
                </a:lnTo>
                <a:lnTo>
                  <a:pt x="3022828" y="1199375"/>
                </a:lnTo>
                <a:lnTo>
                  <a:pt x="3023641" y="1196251"/>
                </a:lnTo>
                <a:close/>
              </a:path>
              <a:path w="10279380" h="2106295" extrusionOk="0">
                <a:moveTo>
                  <a:pt x="3037522" y="1781924"/>
                </a:moveTo>
                <a:lnTo>
                  <a:pt x="3036557" y="1778800"/>
                </a:lnTo>
                <a:lnTo>
                  <a:pt x="3034119" y="1777441"/>
                </a:lnTo>
                <a:lnTo>
                  <a:pt x="3031667" y="1776209"/>
                </a:lnTo>
                <a:lnTo>
                  <a:pt x="3028543" y="1777161"/>
                </a:lnTo>
                <a:lnTo>
                  <a:pt x="3027324" y="1779600"/>
                </a:lnTo>
                <a:lnTo>
                  <a:pt x="3025952" y="1782064"/>
                </a:lnTo>
                <a:lnTo>
                  <a:pt x="3026905" y="1785175"/>
                </a:lnTo>
                <a:lnTo>
                  <a:pt x="3029356" y="1786547"/>
                </a:lnTo>
                <a:lnTo>
                  <a:pt x="3030169" y="1786953"/>
                </a:lnTo>
                <a:lnTo>
                  <a:pt x="3030994" y="1787093"/>
                </a:lnTo>
                <a:lnTo>
                  <a:pt x="3033572" y="1787093"/>
                </a:lnTo>
                <a:lnTo>
                  <a:pt x="3035325" y="1786128"/>
                </a:lnTo>
                <a:lnTo>
                  <a:pt x="3036290" y="1784375"/>
                </a:lnTo>
                <a:lnTo>
                  <a:pt x="3037522" y="1781924"/>
                </a:lnTo>
                <a:close/>
              </a:path>
              <a:path w="10279380" h="2106295" extrusionOk="0">
                <a:moveTo>
                  <a:pt x="3038589" y="1223314"/>
                </a:moveTo>
                <a:lnTo>
                  <a:pt x="3037332" y="1220876"/>
                </a:lnTo>
                <a:lnTo>
                  <a:pt x="3037243" y="1220724"/>
                </a:lnTo>
                <a:lnTo>
                  <a:pt x="3037243" y="1220876"/>
                </a:lnTo>
                <a:lnTo>
                  <a:pt x="3035884" y="1218272"/>
                </a:lnTo>
                <a:lnTo>
                  <a:pt x="3032887" y="1217320"/>
                </a:lnTo>
                <a:lnTo>
                  <a:pt x="3030448" y="1218692"/>
                </a:lnTo>
                <a:lnTo>
                  <a:pt x="3027857" y="1219911"/>
                </a:lnTo>
                <a:lnTo>
                  <a:pt x="3026905" y="1223035"/>
                </a:lnTo>
                <a:lnTo>
                  <a:pt x="3029216" y="1227264"/>
                </a:lnTo>
                <a:lnTo>
                  <a:pt x="3030994" y="1228217"/>
                </a:lnTo>
                <a:lnTo>
                  <a:pt x="3033572" y="1228217"/>
                </a:lnTo>
                <a:lnTo>
                  <a:pt x="3034398" y="1228077"/>
                </a:lnTo>
                <a:lnTo>
                  <a:pt x="3035071" y="1227670"/>
                </a:lnTo>
                <a:lnTo>
                  <a:pt x="3037636" y="1226299"/>
                </a:lnTo>
                <a:lnTo>
                  <a:pt x="3038589" y="1223314"/>
                </a:lnTo>
                <a:close/>
              </a:path>
              <a:path w="10279380" h="2106295" extrusionOk="0">
                <a:moveTo>
                  <a:pt x="3051098" y="1754314"/>
                </a:moveTo>
                <a:lnTo>
                  <a:pt x="3050019" y="1751177"/>
                </a:lnTo>
                <a:lnTo>
                  <a:pt x="3047568" y="1750085"/>
                </a:lnTo>
                <a:lnTo>
                  <a:pt x="3044977" y="1748866"/>
                </a:lnTo>
                <a:lnTo>
                  <a:pt x="3041853" y="1749971"/>
                </a:lnTo>
                <a:lnTo>
                  <a:pt x="3040761" y="1752549"/>
                </a:lnTo>
                <a:lnTo>
                  <a:pt x="3039554" y="1755127"/>
                </a:lnTo>
                <a:lnTo>
                  <a:pt x="3040646" y="1758137"/>
                </a:lnTo>
                <a:lnTo>
                  <a:pt x="3043212" y="1759356"/>
                </a:lnTo>
                <a:lnTo>
                  <a:pt x="3043885" y="1759610"/>
                </a:lnTo>
                <a:lnTo>
                  <a:pt x="3044583" y="1759750"/>
                </a:lnTo>
                <a:lnTo>
                  <a:pt x="3047288" y="1759750"/>
                </a:lnTo>
                <a:lnTo>
                  <a:pt x="3049066" y="1758670"/>
                </a:lnTo>
                <a:lnTo>
                  <a:pt x="3050019" y="1756879"/>
                </a:lnTo>
                <a:lnTo>
                  <a:pt x="3051098" y="1754314"/>
                </a:lnTo>
                <a:close/>
              </a:path>
              <a:path w="10279380" h="2106295" extrusionOk="0">
                <a:moveTo>
                  <a:pt x="3052051" y="1251064"/>
                </a:moveTo>
                <a:lnTo>
                  <a:pt x="3050959" y="1248486"/>
                </a:lnTo>
                <a:lnTo>
                  <a:pt x="3049740" y="1245895"/>
                </a:lnTo>
                <a:lnTo>
                  <a:pt x="3046755" y="1244815"/>
                </a:lnTo>
                <a:lnTo>
                  <a:pt x="3041586" y="1247241"/>
                </a:lnTo>
                <a:lnTo>
                  <a:pt x="3040507" y="1250238"/>
                </a:lnTo>
                <a:lnTo>
                  <a:pt x="3042539" y="1254594"/>
                </a:lnTo>
                <a:lnTo>
                  <a:pt x="3044304" y="1255687"/>
                </a:lnTo>
                <a:lnTo>
                  <a:pt x="3047009" y="1255687"/>
                </a:lnTo>
                <a:lnTo>
                  <a:pt x="3047708" y="1255547"/>
                </a:lnTo>
                <a:lnTo>
                  <a:pt x="3048381" y="1255280"/>
                </a:lnTo>
                <a:lnTo>
                  <a:pt x="3050959" y="1254061"/>
                </a:lnTo>
                <a:lnTo>
                  <a:pt x="3052051" y="1251064"/>
                </a:lnTo>
                <a:close/>
              </a:path>
              <a:path w="10279380" h="2106295" extrusionOk="0">
                <a:moveTo>
                  <a:pt x="3063329" y="1726018"/>
                </a:moveTo>
                <a:lnTo>
                  <a:pt x="3062097" y="1723021"/>
                </a:lnTo>
                <a:lnTo>
                  <a:pt x="3059531" y="1721942"/>
                </a:lnTo>
                <a:lnTo>
                  <a:pt x="3056801" y="1720850"/>
                </a:lnTo>
                <a:lnTo>
                  <a:pt x="3053816" y="1722208"/>
                </a:lnTo>
                <a:lnTo>
                  <a:pt x="3052864" y="1724799"/>
                </a:lnTo>
                <a:lnTo>
                  <a:pt x="3051772" y="1727377"/>
                </a:lnTo>
                <a:lnTo>
                  <a:pt x="3053003" y="1730375"/>
                </a:lnTo>
                <a:lnTo>
                  <a:pt x="3055594" y="1731467"/>
                </a:lnTo>
                <a:lnTo>
                  <a:pt x="3056940" y="1731733"/>
                </a:lnTo>
                <a:lnTo>
                  <a:pt x="3059531" y="1731733"/>
                </a:lnTo>
                <a:lnTo>
                  <a:pt x="3061424" y="1730641"/>
                </a:lnTo>
                <a:lnTo>
                  <a:pt x="3062236" y="1728609"/>
                </a:lnTo>
                <a:lnTo>
                  <a:pt x="3063329" y="1726018"/>
                </a:lnTo>
                <a:close/>
              </a:path>
              <a:path w="10279380" h="2106295" extrusionOk="0">
                <a:moveTo>
                  <a:pt x="3064154" y="1279486"/>
                </a:moveTo>
                <a:lnTo>
                  <a:pt x="3063189" y="1276896"/>
                </a:lnTo>
                <a:lnTo>
                  <a:pt x="3062097" y="1274318"/>
                </a:lnTo>
                <a:lnTo>
                  <a:pt x="3059112" y="1272946"/>
                </a:lnTo>
                <a:lnTo>
                  <a:pt x="3056534" y="1274051"/>
                </a:lnTo>
                <a:lnTo>
                  <a:pt x="3053956" y="1275118"/>
                </a:lnTo>
                <a:lnTo>
                  <a:pt x="3052584" y="1278128"/>
                </a:lnTo>
                <a:lnTo>
                  <a:pt x="3054502" y="1282636"/>
                </a:lnTo>
                <a:lnTo>
                  <a:pt x="3056407" y="1283843"/>
                </a:lnTo>
                <a:lnTo>
                  <a:pt x="3059658" y="1283843"/>
                </a:lnTo>
                <a:lnTo>
                  <a:pt x="3060331" y="1283576"/>
                </a:lnTo>
                <a:lnTo>
                  <a:pt x="3062922" y="1282471"/>
                </a:lnTo>
                <a:lnTo>
                  <a:pt x="3064154" y="1279486"/>
                </a:lnTo>
                <a:close/>
              </a:path>
              <a:path w="10279380" h="2106295" extrusionOk="0">
                <a:moveTo>
                  <a:pt x="3074060" y="1697062"/>
                </a:moveTo>
                <a:lnTo>
                  <a:pt x="3072574" y="1694192"/>
                </a:lnTo>
                <a:lnTo>
                  <a:pt x="3069983" y="1693240"/>
                </a:lnTo>
                <a:lnTo>
                  <a:pt x="3067278" y="1692287"/>
                </a:lnTo>
                <a:lnTo>
                  <a:pt x="3064408" y="1693659"/>
                </a:lnTo>
                <a:lnTo>
                  <a:pt x="3062516" y="1699082"/>
                </a:lnTo>
                <a:lnTo>
                  <a:pt x="3063989" y="1701939"/>
                </a:lnTo>
                <a:lnTo>
                  <a:pt x="3066592" y="1702904"/>
                </a:lnTo>
                <a:lnTo>
                  <a:pt x="3067113" y="1703019"/>
                </a:lnTo>
                <a:lnTo>
                  <a:pt x="3067672" y="1703184"/>
                </a:lnTo>
                <a:lnTo>
                  <a:pt x="3070402" y="1703184"/>
                </a:lnTo>
                <a:lnTo>
                  <a:pt x="3072434" y="1701800"/>
                </a:lnTo>
                <a:lnTo>
                  <a:pt x="3073108" y="1699768"/>
                </a:lnTo>
                <a:lnTo>
                  <a:pt x="3074060" y="1697062"/>
                </a:lnTo>
                <a:close/>
              </a:path>
              <a:path w="10279380" h="2106295" extrusionOk="0">
                <a:moveTo>
                  <a:pt x="3074733" y="1308595"/>
                </a:moveTo>
                <a:lnTo>
                  <a:pt x="3073920" y="1305890"/>
                </a:lnTo>
                <a:lnTo>
                  <a:pt x="3072968" y="1303159"/>
                </a:lnTo>
                <a:lnTo>
                  <a:pt x="3070123" y="1301788"/>
                </a:lnTo>
                <a:lnTo>
                  <a:pt x="3067393" y="1302740"/>
                </a:lnTo>
                <a:lnTo>
                  <a:pt x="3064687" y="1303553"/>
                </a:lnTo>
                <a:lnTo>
                  <a:pt x="3063329" y="1306563"/>
                </a:lnTo>
                <a:lnTo>
                  <a:pt x="3064268" y="1309141"/>
                </a:lnTo>
                <a:lnTo>
                  <a:pt x="3064967" y="1311313"/>
                </a:lnTo>
                <a:lnTo>
                  <a:pt x="3066999" y="1312684"/>
                </a:lnTo>
                <a:lnTo>
                  <a:pt x="3069564" y="1312684"/>
                </a:lnTo>
                <a:lnTo>
                  <a:pt x="3070656" y="1312405"/>
                </a:lnTo>
                <a:lnTo>
                  <a:pt x="3073387" y="1311452"/>
                </a:lnTo>
                <a:lnTo>
                  <a:pt x="3074733" y="1308595"/>
                </a:lnTo>
                <a:close/>
              </a:path>
              <a:path w="10279380" h="2106295" extrusionOk="0">
                <a:moveTo>
                  <a:pt x="3083166" y="1667675"/>
                </a:moveTo>
                <a:lnTo>
                  <a:pt x="3081667" y="1664817"/>
                </a:lnTo>
                <a:lnTo>
                  <a:pt x="3076232" y="1663192"/>
                </a:lnTo>
                <a:lnTo>
                  <a:pt x="3073514" y="1664817"/>
                </a:lnTo>
                <a:lnTo>
                  <a:pt x="3072650" y="1667675"/>
                </a:lnTo>
                <a:lnTo>
                  <a:pt x="3071876" y="1670126"/>
                </a:lnTo>
                <a:lnTo>
                  <a:pt x="3073387" y="1672971"/>
                </a:lnTo>
                <a:lnTo>
                  <a:pt x="3076092" y="1673783"/>
                </a:lnTo>
                <a:lnTo>
                  <a:pt x="3076625" y="1673923"/>
                </a:lnTo>
                <a:lnTo>
                  <a:pt x="3077045" y="1674063"/>
                </a:lnTo>
                <a:lnTo>
                  <a:pt x="3079762" y="1674063"/>
                </a:lnTo>
                <a:lnTo>
                  <a:pt x="3081807" y="1672577"/>
                </a:lnTo>
                <a:lnTo>
                  <a:pt x="3082518" y="1670126"/>
                </a:lnTo>
                <a:lnTo>
                  <a:pt x="3083166" y="1667675"/>
                </a:lnTo>
                <a:close/>
              </a:path>
              <a:path w="10279380" h="2106295" extrusionOk="0">
                <a:moveTo>
                  <a:pt x="3083839" y="1337970"/>
                </a:moveTo>
                <a:lnTo>
                  <a:pt x="3083204" y="1335392"/>
                </a:lnTo>
                <a:lnTo>
                  <a:pt x="3083166" y="1335239"/>
                </a:lnTo>
                <a:lnTo>
                  <a:pt x="3083166" y="1335392"/>
                </a:lnTo>
                <a:lnTo>
                  <a:pt x="3082340" y="1332674"/>
                </a:lnTo>
                <a:lnTo>
                  <a:pt x="3079496" y="1331036"/>
                </a:lnTo>
                <a:lnTo>
                  <a:pt x="3076765" y="1331849"/>
                </a:lnTo>
                <a:lnTo>
                  <a:pt x="3074060" y="1332547"/>
                </a:lnTo>
                <a:lnTo>
                  <a:pt x="3072574" y="1335392"/>
                </a:lnTo>
                <a:lnTo>
                  <a:pt x="3073387" y="1338110"/>
                </a:lnTo>
                <a:lnTo>
                  <a:pt x="3073920" y="1340281"/>
                </a:lnTo>
                <a:lnTo>
                  <a:pt x="3076092" y="1341780"/>
                </a:lnTo>
                <a:lnTo>
                  <a:pt x="3079216" y="1341780"/>
                </a:lnTo>
                <a:lnTo>
                  <a:pt x="3082340" y="1340827"/>
                </a:lnTo>
                <a:lnTo>
                  <a:pt x="3083839" y="1337970"/>
                </a:lnTo>
                <a:close/>
              </a:path>
              <a:path w="10279380" h="2106295" extrusionOk="0">
                <a:moveTo>
                  <a:pt x="3090900" y="1637741"/>
                </a:moveTo>
                <a:lnTo>
                  <a:pt x="3089135" y="1635036"/>
                </a:lnTo>
                <a:lnTo>
                  <a:pt x="3083699" y="1633677"/>
                </a:lnTo>
                <a:lnTo>
                  <a:pt x="3080994" y="1635429"/>
                </a:lnTo>
                <a:lnTo>
                  <a:pt x="3079635" y="1640890"/>
                </a:lnTo>
                <a:lnTo>
                  <a:pt x="3081388" y="1643583"/>
                </a:lnTo>
                <a:lnTo>
                  <a:pt x="3084118" y="1644281"/>
                </a:lnTo>
                <a:lnTo>
                  <a:pt x="3084512" y="1644421"/>
                </a:lnTo>
                <a:lnTo>
                  <a:pt x="3087636" y="1644421"/>
                </a:lnTo>
                <a:lnTo>
                  <a:pt x="3089681" y="1642783"/>
                </a:lnTo>
                <a:lnTo>
                  <a:pt x="3090900" y="1637741"/>
                </a:lnTo>
                <a:close/>
              </a:path>
              <a:path w="10279380" h="2106295" extrusionOk="0">
                <a:moveTo>
                  <a:pt x="3091446" y="1367904"/>
                </a:moveTo>
                <a:lnTo>
                  <a:pt x="3090761" y="1365173"/>
                </a:lnTo>
                <a:lnTo>
                  <a:pt x="3090227" y="1362456"/>
                </a:lnTo>
                <a:lnTo>
                  <a:pt x="3087497" y="1360690"/>
                </a:lnTo>
                <a:lnTo>
                  <a:pt x="3084652" y="1361363"/>
                </a:lnTo>
                <a:lnTo>
                  <a:pt x="3081947" y="1362062"/>
                </a:lnTo>
                <a:lnTo>
                  <a:pt x="3080308" y="1364754"/>
                </a:lnTo>
                <a:lnTo>
                  <a:pt x="3080956" y="1367904"/>
                </a:lnTo>
                <a:lnTo>
                  <a:pt x="3081388" y="1369796"/>
                </a:lnTo>
                <a:lnTo>
                  <a:pt x="3083572" y="1371422"/>
                </a:lnTo>
                <a:lnTo>
                  <a:pt x="3086557" y="1371422"/>
                </a:lnTo>
                <a:lnTo>
                  <a:pt x="3089681" y="1370622"/>
                </a:lnTo>
                <a:lnTo>
                  <a:pt x="3091446" y="1367904"/>
                </a:lnTo>
                <a:close/>
              </a:path>
              <a:path w="10279380" h="2106295" extrusionOk="0">
                <a:moveTo>
                  <a:pt x="3097009" y="1607553"/>
                </a:moveTo>
                <a:lnTo>
                  <a:pt x="3095256" y="1604822"/>
                </a:lnTo>
                <a:lnTo>
                  <a:pt x="3092399" y="1604289"/>
                </a:lnTo>
                <a:lnTo>
                  <a:pt x="3089681" y="1603743"/>
                </a:lnTo>
                <a:lnTo>
                  <a:pt x="3086963" y="1605661"/>
                </a:lnTo>
                <a:lnTo>
                  <a:pt x="3086684" y="1607553"/>
                </a:lnTo>
                <a:lnTo>
                  <a:pt x="3086557" y="1608505"/>
                </a:lnTo>
                <a:lnTo>
                  <a:pt x="3086011" y="1611223"/>
                </a:lnTo>
                <a:lnTo>
                  <a:pt x="3087776" y="1613814"/>
                </a:lnTo>
                <a:lnTo>
                  <a:pt x="3090621" y="1614347"/>
                </a:lnTo>
                <a:lnTo>
                  <a:pt x="3090900" y="1614487"/>
                </a:lnTo>
                <a:lnTo>
                  <a:pt x="3094024" y="1614487"/>
                </a:lnTo>
                <a:lnTo>
                  <a:pt x="3096069" y="1612709"/>
                </a:lnTo>
                <a:lnTo>
                  <a:pt x="3096476" y="1610283"/>
                </a:lnTo>
                <a:lnTo>
                  <a:pt x="3097009" y="1607553"/>
                </a:lnTo>
                <a:close/>
              </a:path>
              <a:path w="10279380" h="2106295" extrusionOk="0">
                <a:moveTo>
                  <a:pt x="3097428" y="1398244"/>
                </a:moveTo>
                <a:lnTo>
                  <a:pt x="3097009" y="1395361"/>
                </a:lnTo>
                <a:lnTo>
                  <a:pt x="3096476" y="1392643"/>
                </a:lnTo>
                <a:lnTo>
                  <a:pt x="3093885" y="1390738"/>
                </a:lnTo>
                <a:lnTo>
                  <a:pt x="3088322" y="1391831"/>
                </a:lnTo>
                <a:lnTo>
                  <a:pt x="3086417" y="1394421"/>
                </a:lnTo>
                <a:lnTo>
                  <a:pt x="3086963" y="1397266"/>
                </a:lnTo>
                <a:lnTo>
                  <a:pt x="3087382" y="1399717"/>
                </a:lnTo>
                <a:lnTo>
                  <a:pt x="3089554" y="1401356"/>
                </a:lnTo>
                <a:lnTo>
                  <a:pt x="3092818" y="1401356"/>
                </a:lnTo>
                <a:lnTo>
                  <a:pt x="3095663" y="1400822"/>
                </a:lnTo>
                <a:lnTo>
                  <a:pt x="3097428" y="1398244"/>
                </a:lnTo>
                <a:close/>
              </a:path>
              <a:path w="10279380" h="2106295" extrusionOk="0">
                <a:moveTo>
                  <a:pt x="3101632" y="1576946"/>
                </a:moveTo>
                <a:lnTo>
                  <a:pt x="3099600" y="1574355"/>
                </a:lnTo>
                <a:lnTo>
                  <a:pt x="3096895" y="1574101"/>
                </a:lnTo>
                <a:lnTo>
                  <a:pt x="3094024" y="1573682"/>
                </a:lnTo>
                <a:lnTo>
                  <a:pt x="3091573" y="1575727"/>
                </a:lnTo>
                <a:lnTo>
                  <a:pt x="3090761" y="1581315"/>
                </a:lnTo>
                <a:lnTo>
                  <a:pt x="3092818" y="1583880"/>
                </a:lnTo>
                <a:lnTo>
                  <a:pt x="3095523" y="1584159"/>
                </a:lnTo>
                <a:lnTo>
                  <a:pt x="3098787" y="1584159"/>
                </a:lnTo>
                <a:lnTo>
                  <a:pt x="3100959" y="1582381"/>
                </a:lnTo>
                <a:lnTo>
                  <a:pt x="3101238" y="1579816"/>
                </a:lnTo>
                <a:lnTo>
                  <a:pt x="3101632" y="1576946"/>
                </a:lnTo>
                <a:close/>
              </a:path>
              <a:path w="10279380" h="2106295" extrusionOk="0">
                <a:moveTo>
                  <a:pt x="3101911" y="1428699"/>
                </a:moveTo>
                <a:lnTo>
                  <a:pt x="3101632" y="1425968"/>
                </a:lnTo>
                <a:lnTo>
                  <a:pt x="3101238" y="1423111"/>
                </a:lnTo>
                <a:lnTo>
                  <a:pt x="3098647" y="1421218"/>
                </a:lnTo>
                <a:lnTo>
                  <a:pt x="3095942" y="1421498"/>
                </a:lnTo>
                <a:lnTo>
                  <a:pt x="3093072" y="1421904"/>
                </a:lnTo>
                <a:lnTo>
                  <a:pt x="3091180" y="1424343"/>
                </a:lnTo>
                <a:lnTo>
                  <a:pt x="3091446" y="1427200"/>
                </a:lnTo>
                <a:lnTo>
                  <a:pt x="3091853" y="1429778"/>
                </a:lnTo>
                <a:lnTo>
                  <a:pt x="3094024" y="1431696"/>
                </a:lnTo>
                <a:lnTo>
                  <a:pt x="3096895" y="1431696"/>
                </a:lnTo>
                <a:lnTo>
                  <a:pt x="3097149" y="1431544"/>
                </a:lnTo>
                <a:lnTo>
                  <a:pt x="3100019" y="1431290"/>
                </a:lnTo>
                <a:lnTo>
                  <a:pt x="3101911" y="1428699"/>
                </a:lnTo>
                <a:close/>
              </a:path>
              <a:path w="10279380" h="2106295" extrusionOk="0">
                <a:moveTo>
                  <a:pt x="3104629" y="1546352"/>
                </a:moveTo>
                <a:lnTo>
                  <a:pt x="3102584" y="1543900"/>
                </a:lnTo>
                <a:lnTo>
                  <a:pt x="3096895" y="1543367"/>
                </a:lnTo>
                <a:lnTo>
                  <a:pt x="3094444" y="1545526"/>
                </a:lnTo>
                <a:lnTo>
                  <a:pt x="3094304" y="1548257"/>
                </a:lnTo>
                <a:lnTo>
                  <a:pt x="3094024" y="1551101"/>
                </a:lnTo>
                <a:lnTo>
                  <a:pt x="3096196" y="1553565"/>
                </a:lnTo>
                <a:lnTo>
                  <a:pt x="3098927" y="1553832"/>
                </a:lnTo>
                <a:lnTo>
                  <a:pt x="3102051" y="1553832"/>
                </a:lnTo>
                <a:lnTo>
                  <a:pt x="3104223" y="1551774"/>
                </a:lnTo>
                <a:lnTo>
                  <a:pt x="3104489" y="1549069"/>
                </a:lnTo>
                <a:lnTo>
                  <a:pt x="3104629" y="1546352"/>
                </a:lnTo>
                <a:close/>
              </a:path>
              <a:path w="10279380" h="2106295" extrusionOk="0">
                <a:moveTo>
                  <a:pt x="3104756" y="1459433"/>
                </a:moveTo>
                <a:lnTo>
                  <a:pt x="3104629" y="1456575"/>
                </a:lnTo>
                <a:lnTo>
                  <a:pt x="3104362" y="1453857"/>
                </a:lnTo>
                <a:lnTo>
                  <a:pt x="3102051" y="1451686"/>
                </a:lnTo>
                <a:lnTo>
                  <a:pt x="3099206" y="1451952"/>
                </a:lnTo>
                <a:lnTo>
                  <a:pt x="3096336" y="1452092"/>
                </a:lnTo>
                <a:lnTo>
                  <a:pt x="3094304" y="1454543"/>
                </a:lnTo>
                <a:lnTo>
                  <a:pt x="3094571" y="1460119"/>
                </a:lnTo>
                <a:lnTo>
                  <a:pt x="3096895" y="1462151"/>
                </a:lnTo>
                <a:lnTo>
                  <a:pt x="3099879" y="1462151"/>
                </a:lnTo>
                <a:lnTo>
                  <a:pt x="3102724" y="1461884"/>
                </a:lnTo>
                <a:lnTo>
                  <a:pt x="3104756" y="1459433"/>
                </a:lnTo>
                <a:close/>
              </a:path>
              <a:path w="10279380" h="2106295" extrusionOk="0">
                <a:moveTo>
                  <a:pt x="3106128" y="1515478"/>
                </a:moveTo>
                <a:lnTo>
                  <a:pt x="3103956" y="1513166"/>
                </a:lnTo>
                <a:lnTo>
                  <a:pt x="3101098" y="1513027"/>
                </a:lnTo>
                <a:lnTo>
                  <a:pt x="3098241" y="1513027"/>
                </a:lnTo>
                <a:lnTo>
                  <a:pt x="3095942" y="1515198"/>
                </a:lnTo>
                <a:lnTo>
                  <a:pt x="3095802" y="1520774"/>
                </a:lnTo>
                <a:lnTo>
                  <a:pt x="3097974" y="1523225"/>
                </a:lnTo>
                <a:lnTo>
                  <a:pt x="3103676" y="1523225"/>
                </a:lnTo>
                <a:lnTo>
                  <a:pt x="3105988" y="1521053"/>
                </a:lnTo>
                <a:lnTo>
                  <a:pt x="3106001" y="1518056"/>
                </a:lnTo>
                <a:lnTo>
                  <a:pt x="3106128" y="1515478"/>
                </a:lnTo>
                <a:close/>
              </a:path>
              <a:path w="10279380" h="2106295" extrusionOk="0">
                <a:moveTo>
                  <a:pt x="3106128" y="1490306"/>
                </a:moveTo>
                <a:lnTo>
                  <a:pt x="3105988" y="1484604"/>
                </a:lnTo>
                <a:lnTo>
                  <a:pt x="3103676" y="1482420"/>
                </a:lnTo>
                <a:lnTo>
                  <a:pt x="3100819" y="1482420"/>
                </a:lnTo>
                <a:lnTo>
                  <a:pt x="3098101" y="1482559"/>
                </a:lnTo>
                <a:lnTo>
                  <a:pt x="3095802" y="1484871"/>
                </a:lnTo>
                <a:lnTo>
                  <a:pt x="3095929" y="1487462"/>
                </a:lnTo>
                <a:lnTo>
                  <a:pt x="3095942" y="1490446"/>
                </a:lnTo>
                <a:lnTo>
                  <a:pt x="3098241" y="1492618"/>
                </a:lnTo>
                <a:lnTo>
                  <a:pt x="3103956" y="1492618"/>
                </a:lnTo>
                <a:lnTo>
                  <a:pt x="3106128" y="1490306"/>
                </a:lnTo>
                <a:close/>
              </a:path>
              <a:path w="10279380" h="2106295" extrusionOk="0">
                <a:moveTo>
                  <a:pt x="3753091" y="599020"/>
                </a:moveTo>
                <a:lnTo>
                  <a:pt x="3750919" y="596836"/>
                </a:lnTo>
                <a:lnTo>
                  <a:pt x="3748074" y="596836"/>
                </a:lnTo>
                <a:lnTo>
                  <a:pt x="3745217" y="596696"/>
                </a:lnTo>
                <a:lnTo>
                  <a:pt x="3742906" y="599020"/>
                </a:lnTo>
                <a:lnTo>
                  <a:pt x="3742906" y="602272"/>
                </a:lnTo>
                <a:lnTo>
                  <a:pt x="3743045" y="602818"/>
                </a:lnTo>
                <a:lnTo>
                  <a:pt x="3743045" y="603491"/>
                </a:lnTo>
                <a:lnTo>
                  <a:pt x="3742906" y="603910"/>
                </a:lnTo>
                <a:lnTo>
                  <a:pt x="3742906" y="607174"/>
                </a:lnTo>
                <a:lnTo>
                  <a:pt x="3745217" y="609485"/>
                </a:lnTo>
                <a:lnTo>
                  <a:pt x="3750780" y="609485"/>
                </a:lnTo>
                <a:lnTo>
                  <a:pt x="3753091" y="607174"/>
                </a:lnTo>
                <a:lnTo>
                  <a:pt x="3753091" y="603491"/>
                </a:lnTo>
                <a:lnTo>
                  <a:pt x="3752951" y="603224"/>
                </a:lnTo>
                <a:lnTo>
                  <a:pt x="3753091" y="602818"/>
                </a:lnTo>
                <a:lnTo>
                  <a:pt x="3753091" y="599020"/>
                </a:lnTo>
                <a:close/>
              </a:path>
              <a:path w="10279380" h="2106295" extrusionOk="0">
                <a:moveTo>
                  <a:pt x="3754043" y="637501"/>
                </a:moveTo>
                <a:lnTo>
                  <a:pt x="3753777" y="631939"/>
                </a:lnTo>
                <a:lnTo>
                  <a:pt x="3751338" y="629754"/>
                </a:lnTo>
                <a:lnTo>
                  <a:pt x="3745763" y="630034"/>
                </a:lnTo>
                <a:lnTo>
                  <a:pt x="3743579" y="632485"/>
                </a:lnTo>
                <a:lnTo>
                  <a:pt x="3743858" y="637921"/>
                </a:lnTo>
                <a:lnTo>
                  <a:pt x="3746030" y="640092"/>
                </a:lnTo>
                <a:lnTo>
                  <a:pt x="3749027" y="640092"/>
                </a:lnTo>
                <a:lnTo>
                  <a:pt x="3751884" y="639953"/>
                </a:lnTo>
                <a:lnTo>
                  <a:pt x="3754043" y="637501"/>
                </a:lnTo>
                <a:close/>
              </a:path>
              <a:path w="10279380" h="2106295" extrusionOk="0">
                <a:moveTo>
                  <a:pt x="3754183" y="568820"/>
                </a:moveTo>
                <a:lnTo>
                  <a:pt x="3752011" y="566369"/>
                </a:lnTo>
                <a:lnTo>
                  <a:pt x="3749154" y="566242"/>
                </a:lnTo>
                <a:lnTo>
                  <a:pt x="3746449" y="566089"/>
                </a:lnTo>
                <a:lnTo>
                  <a:pt x="3743998" y="568274"/>
                </a:lnTo>
                <a:lnTo>
                  <a:pt x="3743718" y="573862"/>
                </a:lnTo>
                <a:lnTo>
                  <a:pt x="3745763" y="576287"/>
                </a:lnTo>
                <a:lnTo>
                  <a:pt x="3748621" y="576440"/>
                </a:lnTo>
                <a:lnTo>
                  <a:pt x="3751605" y="576440"/>
                </a:lnTo>
                <a:lnTo>
                  <a:pt x="3753916" y="574255"/>
                </a:lnTo>
                <a:lnTo>
                  <a:pt x="3754183" y="568820"/>
                </a:lnTo>
                <a:close/>
              </a:path>
              <a:path w="10279380" h="2106295" extrusionOk="0">
                <a:moveTo>
                  <a:pt x="3756495" y="667702"/>
                </a:moveTo>
                <a:lnTo>
                  <a:pt x="3756075" y="664984"/>
                </a:lnTo>
                <a:lnTo>
                  <a:pt x="3755821" y="662127"/>
                </a:lnTo>
                <a:lnTo>
                  <a:pt x="3753370" y="660082"/>
                </a:lnTo>
                <a:lnTo>
                  <a:pt x="3747795" y="660615"/>
                </a:lnTo>
                <a:lnTo>
                  <a:pt x="3745763" y="663206"/>
                </a:lnTo>
                <a:lnTo>
                  <a:pt x="3746309" y="668655"/>
                </a:lnTo>
                <a:lnTo>
                  <a:pt x="3748481" y="670560"/>
                </a:lnTo>
                <a:lnTo>
                  <a:pt x="3751605" y="670560"/>
                </a:lnTo>
                <a:lnTo>
                  <a:pt x="3754463" y="670280"/>
                </a:lnTo>
                <a:lnTo>
                  <a:pt x="3756495" y="667702"/>
                </a:lnTo>
                <a:close/>
              </a:path>
              <a:path w="10279380" h="2106295" extrusionOk="0">
                <a:moveTo>
                  <a:pt x="3756774" y="538492"/>
                </a:moveTo>
                <a:lnTo>
                  <a:pt x="3754729" y="536041"/>
                </a:lnTo>
                <a:lnTo>
                  <a:pt x="3751884" y="535762"/>
                </a:lnTo>
                <a:lnTo>
                  <a:pt x="3749027" y="535355"/>
                </a:lnTo>
                <a:lnTo>
                  <a:pt x="3746589" y="537527"/>
                </a:lnTo>
                <a:lnTo>
                  <a:pt x="3746309" y="540258"/>
                </a:lnTo>
                <a:lnTo>
                  <a:pt x="3745890" y="543115"/>
                </a:lnTo>
                <a:lnTo>
                  <a:pt x="3748074" y="545566"/>
                </a:lnTo>
                <a:lnTo>
                  <a:pt x="3750780" y="545833"/>
                </a:lnTo>
                <a:lnTo>
                  <a:pt x="3751059" y="545960"/>
                </a:lnTo>
                <a:lnTo>
                  <a:pt x="3753916" y="545960"/>
                </a:lnTo>
                <a:lnTo>
                  <a:pt x="3756075" y="543928"/>
                </a:lnTo>
                <a:lnTo>
                  <a:pt x="3756355" y="541350"/>
                </a:lnTo>
                <a:lnTo>
                  <a:pt x="3756774" y="538492"/>
                </a:lnTo>
                <a:close/>
              </a:path>
              <a:path w="10279380" h="2106295" extrusionOk="0">
                <a:moveTo>
                  <a:pt x="3760432" y="697763"/>
                </a:moveTo>
                <a:lnTo>
                  <a:pt x="3760025" y="695045"/>
                </a:lnTo>
                <a:lnTo>
                  <a:pt x="3759479" y="692175"/>
                </a:lnTo>
                <a:lnTo>
                  <a:pt x="3756901" y="690283"/>
                </a:lnTo>
                <a:lnTo>
                  <a:pt x="3754183" y="690829"/>
                </a:lnTo>
                <a:lnTo>
                  <a:pt x="3751338" y="691222"/>
                </a:lnTo>
                <a:lnTo>
                  <a:pt x="3749433" y="693813"/>
                </a:lnTo>
                <a:lnTo>
                  <a:pt x="3749967" y="696544"/>
                </a:lnTo>
                <a:lnTo>
                  <a:pt x="3750246" y="699109"/>
                </a:lnTo>
                <a:lnTo>
                  <a:pt x="3752418" y="700887"/>
                </a:lnTo>
                <a:lnTo>
                  <a:pt x="3755682" y="700887"/>
                </a:lnTo>
                <a:lnTo>
                  <a:pt x="3758527" y="700481"/>
                </a:lnTo>
                <a:lnTo>
                  <a:pt x="3760432" y="697763"/>
                </a:lnTo>
                <a:close/>
              </a:path>
              <a:path w="10279380" h="2106295" extrusionOk="0">
                <a:moveTo>
                  <a:pt x="3760838" y="508431"/>
                </a:moveTo>
                <a:lnTo>
                  <a:pt x="3758946" y="505853"/>
                </a:lnTo>
                <a:lnTo>
                  <a:pt x="3753370" y="505028"/>
                </a:lnTo>
                <a:lnTo>
                  <a:pt x="3750780" y="506920"/>
                </a:lnTo>
                <a:lnTo>
                  <a:pt x="3750246" y="509651"/>
                </a:lnTo>
                <a:lnTo>
                  <a:pt x="3749827" y="512508"/>
                </a:lnTo>
                <a:lnTo>
                  <a:pt x="3751745" y="515099"/>
                </a:lnTo>
                <a:lnTo>
                  <a:pt x="3754463" y="515493"/>
                </a:lnTo>
                <a:lnTo>
                  <a:pt x="3754729" y="515493"/>
                </a:lnTo>
                <a:lnTo>
                  <a:pt x="3755009" y="515632"/>
                </a:lnTo>
                <a:lnTo>
                  <a:pt x="3757853" y="515632"/>
                </a:lnTo>
                <a:lnTo>
                  <a:pt x="3759898" y="513740"/>
                </a:lnTo>
                <a:lnTo>
                  <a:pt x="3760305" y="511289"/>
                </a:lnTo>
                <a:lnTo>
                  <a:pt x="3760838" y="508431"/>
                </a:lnTo>
                <a:close/>
              </a:path>
              <a:path w="10279380" h="2106295" extrusionOk="0">
                <a:moveTo>
                  <a:pt x="3765867" y="727684"/>
                </a:moveTo>
                <a:lnTo>
                  <a:pt x="3764775" y="722109"/>
                </a:lnTo>
                <a:lnTo>
                  <a:pt x="3762070" y="720331"/>
                </a:lnTo>
                <a:lnTo>
                  <a:pt x="3759339" y="720890"/>
                </a:lnTo>
                <a:lnTo>
                  <a:pt x="3756495" y="721436"/>
                </a:lnTo>
                <a:lnTo>
                  <a:pt x="3754729" y="724141"/>
                </a:lnTo>
                <a:lnTo>
                  <a:pt x="3755288" y="726998"/>
                </a:lnTo>
                <a:lnTo>
                  <a:pt x="3755821" y="729310"/>
                </a:lnTo>
                <a:lnTo>
                  <a:pt x="3757993" y="730935"/>
                </a:lnTo>
                <a:lnTo>
                  <a:pt x="3761397" y="730935"/>
                </a:lnTo>
                <a:lnTo>
                  <a:pt x="3764102" y="730402"/>
                </a:lnTo>
                <a:lnTo>
                  <a:pt x="3765867" y="727684"/>
                </a:lnTo>
                <a:close/>
              </a:path>
              <a:path w="10279380" h="2106295" extrusionOk="0">
                <a:moveTo>
                  <a:pt x="3766413" y="478637"/>
                </a:moveTo>
                <a:lnTo>
                  <a:pt x="3764661" y="475919"/>
                </a:lnTo>
                <a:lnTo>
                  <a:pt x="3759085" y="474827"/>
                </a:lnTo>
                <a:lnTo>
                  <a:pt x="3756495" y="476618"/>
                </a:lnTo>
                <a:lnTo>
                  <a:pt x="3755821" y="479310"/>
                </a:lnTo>
                <a:lnTo>
                  <a:pt x="3755288" y="482180"/>
                </a:lnTo>
                <a:lnTo>
                  <a:pt x="3757041" y="484771"/>
                </a:lnTo>
                <a:lnTo>
                  <a:pt x="3759758" y="485444"/>
                </a:lnTo>
                <a:lnTo>
                  <a:pt x="3763289" y="485444"/>
                </a:lnTo>
                <a:lnTo>
                  <a:pt x="3765321" y="483806"/>
                </a:lnTo>
                <a:lnTo>
                  <a:pt x="3765867" y="481495"/>
                </a:lnTo>
                <a:lnTo>
                  <a:pt x="3766413" y="478637"/>
                </a:lnTo>
                <a:close/>
              </a:path>
              <a:path w="10279380" h="2106295" extrusionOk="0">
                <a:moveTo>
                  <a:pt x="3772941" y="757199"/>
                </a:moveTo>
                <a:lnTo>
                  <a:pt x="3772179" y="754189"/>
                </a:lnTo>
                <a:lnTo>
                  <a:pt x="3771442" y="751624"/>
                </a:lnTo>
                <a:lnTo>
                  <a:pt x="3768725" y="749985"/>
                </a:lnTo>
                <a:lnTo>
                  <a:pt x="3766007" y="750798"/>
                </a:lnTo>
                <a:lnTo>
                  <a:pt x="3763289" y="751497"/>
                </a:lnTo>
                <a:lnTo>
                  <a:pt x="3761651" y="754189"/>
                </a:lnTo>
                <a:lnTo>
                  <a:pt x="3762413" y="757199"/>
                </a:lnTo>
                <a:lnTo>
                  <a:pt x="3762870" y="759231"/>
                </a:lnTo>
                <a:lnTo>
                  <a:pt x="3765054" y="760869"/>
                </a:lnTo>
                <a:lnTo>
                  <a:pt x="3767632" y="760869"/>
                </a:lnTo>
                <a:lnTo>
                  <a:pt x="3768039" y="760730"/>
                </a:lnTo>
                <a:lnTo>
                  <a:pt x="3771303" y="759917"/>
                </a:lnTo>
                <a:lnTo>
                  <a:pt x="3772941" y="757199"/>
                </a:lnTo>
                <a:close/>
              </a:path>
              <a:path w="10279380" h="2106295" extrusionOk="0">
                <a:moveTo>
                  <a:pt x="3773614" y="449262"/>
                </a:moveTo>
                <a:lnTo>
                  <a:pt x="3771989" y="446405"/>
                </a:lnTo>
                <a:lnTo>
                  <a:pt x="3769271" y="445731"/>
                </a:lnTo>
                <a:lnTo>
                  <a:pt x="3766413" y="444919"/>
                </a:lnTo>
                <a:lnTo>
                  <a:pt x="3763683" y="446544"/>
                </a:lnTo>
                <a:lnTo>
                  <a:pt x="3763022" y="449402"/>
                </a:lnTo>
                <a:lnTo>
                  <a:pt x="3762197" y="451980"/>
                </a:lnTo>
                <a:lnTo>
                  <a:pt x="3763835" y="454837"/>
                </a:lnTo>
                <a:lnTo>
                  <a:pt x="3767086" y="455650"/>
                </a:lnTo>
                <a:lnTo>
                  <a:pt x="3767505" y="455790"/>
                </a:lnTo>
                <a:lnTo>
                  <a:pt x="3770211" y="455790"/>
                </a:lnTo>
                <a:lnTo>
                  <a:pt x="3772255" y="454164"/>
                </a:lnTo>
                <a:lnTo>
                  <a:pt x="3772801" y="451980"/>
                </a:lnTo>
                <a:lnTo>
                  <a:pt x="3773614" y="449262"/>
                </a:lnTo>
                <a:close/>
              </a:path>
              <a:path w="10279380" h="2106295" extrusionOk="0">
                <a:moveTo>
                  <a:pt x="3781501" y="786307"/>
                </a:moveTo>
                <a:lnTo>
                  <a:pt x="3780548" y="783577"/>
                </a:lnTo>
                <a:lnTo>
                  <a:pt x="3779723" y="780859"/>
                </a:lnTo>
                <a:lnTo>
                  <a:pt x="3776878" y="779373"/>
                </a:lnTo>
                <a:lnTo>
                  <a:pt x="3774148" y="780173"/>
                </a:lnTo>
                <a:lnTo>
                  <a:pt x="3771442" y="781138"/>
                </a:lnTo>
                <a:lnTo>
                  <a:pt x="3769957" y="783996"/>
                </a:lnTo>
                <a:lnTo>
                  <a:pt x="3770909" y="786714"/>
                </a:lnTo>
                <a:lnTo>
                  <a:pt x="3771582" y="788746"/>
                </a:lnTo>
                <a:lnTo>
                  <a:pt x="3773474" y="790257"/>
                </a:lnTo>
                <a:lnTo>
                  <a:pt x="3776205" y="790257"/>
                </a:lnTo>
                <a:lnTo>
                  <a:pt x="3777284" y="789978"/>
                </a:lnTo>
                <a:lnTo>
                  <a:pt x="3779863" y="789165"/>
                </a:lnTo>
                <a:lnTo>
                  <a:pt x="3781501" y="786307"/>
                </a:lnTo>
                <a:close/>
              </a:path>
              <a:path w="10279380" h="2106295" extrusionOk="0">
                <a:moveTo>
                  <a:pt x="3782174" y="420166"/>
                </a:moveTo>
                <a:lnTo>
                  <a:pt x="3780688" y="417296"/>
                </a:lnTo>
                <a:lnTo>
                  <a:pt x="3778097" y="416344"/>
                </a:lnTo>
                <a:lnTo>
                  <a:pt x="3775379" y="415544"/>
                </a:lnTo>
                <a:lnTo>
                  <a:pt x="3772522" y="417017"/>
                </a:lnTo>
                <a:lnTo>
                  <a:pt x="3771582" y="419747"/>
                </a:lnTo>
                <a:lnTo>
                  <a:pt x="3770757" y="422338"/>
                </a:lnTo>
                <a:lnTo>
                  <a:pt x="3772255" y="425323"/>
                </a:lnTo>
                <a:lnTo>
                  <a:pt x="3775379" y="426275"/>
                </a:lnTo>
                <a:lnTo>
                  <a:pt x="3775926" y="426415"/>
                </a:lnTo>
                <a:lnTo>
                  <a:pt x="3778631" y="426415"/>
                </a:lnTo>
                <a:lnTo>
                  <a:pt x="3780688" y="424903"/>
                </a:lnTo>
                <a:lnTo>
                  <a:pt x="3781361" y="422871"/>
                </a:lnTo>
                <a:lnTo>
                  <a:pt x="3782174" y="420166"/>
                </a:lnTo>
                <a:close/>
              </a:path>
              <a:path w="10279380" h="2106295" extrusionOk="0">
                <a:moveTo>
                  <a:pt x="3791407" y="815009"/>
                </a:moveTo>
                <a:lnTo>
                  <a:pt x="3790454" y="812292"/>
                </a:lnTo>
                <a:lnTo>
                  <a:pt x="3789515" y="809688"/>
                </a:lnTo>
                <a:lnTo>
                  <a:pt x="3786517" y="808329"/>
                </a:lnTo>
                <a:lnTo>
                  <a:pt x="3783939" y="809307"/>
                </a:lnTo>
                <a:lnTo>
                  <a:pt x="3781361" y="810387"/>
                </a:lnTo>
                <a:lnTo>
                  <a:pt x="3779863" y="813244"/>
                </a:lnTo>
                <a:lnTo>
                  <a:pt x="3780942" y="815822"/>
                </a:lnTo>
                <a:lnTo>
                  <a:pt x="3781641" y="817854"/>
                </a:lnTo>
                <a:lnTo>
                  <a:pt x="3783673" y="819213"/>
                </a:lnTo>
                <a:lnTo>
                  <a:pt x="3786251" y="819213"/>
                </a:lnTo>
                <a:lnTo>
                  <a:pt x="3786936" y="819086"/>
                </a:lnTo>
                <a:lnTo>
                  <a:pt x="3787470" y="818807"/>
                </a:lnTo>
                <a:lnTo>
                  <a:pt x="3790061" y="817854"/>
                </a:lnTo>
                <a:lnTo>
                  <a:pt x="3791407" y="815009"/>
                </a:lnTo>
                <a:close/>
              </a:path>
              <a:path w="10279380" h="2106295" extrusionOk="0">
                <a:moveTo>
                  <a:pt x="3792359" y="391591"/>
                </a:moveTo>
                <a:lnTo>
                  <a:pt x="3791013" y="388607"/>
                </a:lnTo>
                <a:lnTo>
                  <a:pt x="3788283" y="387667"/>
                </a:lnTo>
                <a:lnTo>
                  <a:pt x="3785705" y="386562"/>
                </a:lnTo>
                <a:lnTo>
                  <a:pt x="3782707" y="387921"/>
                </a:lnTo>
                <a:lnTo>
                  <a:pt x="3781755" y="390639"/>
                </a:lnTo>
                <a:lnTo>
                  <a:pt x="3780815" y="393230"/>
                </a:lnTo>
                <a:lnTo>
                  <a:pt x="3782174" y="396074"/>
                </a:lnTo>
                <a:lnTo>
                  <a:pt x="3784765" y="397167"/>
                </a:lnTo>
                <a:lnTo>
                  <a:pt x="3785298" y="397446"/>
                </a:lnTo>
                <a:lnTo>
                  <a:pt x="3788562" y="397446"/>
                </a:lnTo>
                <a:lnTo>
                  <a:pt x="3790594" y="396214"/>
                </a:lnTo>
                <a:lnTo>
                  <a:pt x="3791267" y="394182"/>
                </a:lnTo>
                <a:lnTo>
                  <a:pt x="3792359" y="391591"/>
                </a:lnTo>
                <a:close/>
              </a:path>
              <a:path w="10279380" h="2106295" extrusionOk="0">
                <a:moveTo>
                  <a:pt x="3802951" y="843026"/>
                </a:moveTo>
                <a:lnTo>
                  <a:pt x="3801884" y="840447"/>
                </a:lnTo>
                <a:lnTo>
                  <a:pt x="3800652" y="837857"/>
                </a:lnTo>
                <a:lnTo>
                  <a:pt x="3797655" y="836764"/>
                </a:lnTo>
                <a:lnTo>
                  <a:pt x="3792499" y="838936"/>
                </a:lnTo>
                <a:lnTo>
                  <a:pt x="3791407" y="841933"/>
                </a:lnTo>
                <a:lnTo>
                  <a:pt x="3793325" y="846429"/>
                </a:lnTo>
                <a:lnTo>
                  <a:pt x="3795217" y="847648"/>
                </a:lnTo>
                <a:lnTo>
                  <a:pt x="3797795" y="847648"/>
                </a:lnTo>
                <a:lnTo>
                  <a:pt x="3798481" y="847509"/>
                </a:lnTo>
                <a:lnTo>
                  <a:pt x="3799154" y="847242"/>
                </a:lnTo>
                <a:lnTo>
                  <a:pt x="3801745" y="846010"/>
                </a:lnTo>
                <a:lnTo>
                  <a:pt x="3802951" y="843026"/>
                </a:lnTo>
                <a:close/>
              </a:path>
              <a:path w="10279380" h="2106295" extrusionOk="0">
                <a:moveTo>
                  <a:pt x="3803916" y="363575"/>
                </a:moveTo>
                <a:lnTo>
                  <a:pt x="3802697" y="360578"/>
                </a:lnTo>
                <a:lnTo>
                  <a:pt x="3800106" y="359486"/>
                </a:lnTo>
                <a:lnTo>
                  <a:pt x="3797516" y="358267"/>
                </a:lnTo>
                <a:lnTo>
                  <a:pt x="3794531" y="359486"/>
                </a:lnTo>
                <a:lnTo>
                  <a:pt x="3793439" y="362064"/>
                </a:lnTo>
                <a:lnTo>
                  <a:pt x="3792232" y="364667"/>
                </a:lnTo>
                <a:lnTo>
                  <a:pt x="3793439" y="367652"/>
                </a:lnTo>
                <a:lnTo>
                  <a:pt x="3796030" y="368731"/>
                </a:lnTo>
                <a:lnTo>
                  <a:pt x="3796703" y="369150"/>
                </a:lnTo>
                <a:lnTo>
                  <a:pt x="3797389" y="369290"/>
                </a:lnTo>
                <a:lnTo>
                  <a:pt x="3799967" y="369290"/>
                </a:lnTo>
                <a:lnTo>
                  <a:pt x="3801884" y="368058"/>
                </a:lnTo>
                <a:lnTo>
                  <a:pt x="3802697" y="366166"/>
                </a:lnTo>
                <a:lnTo>
                  <a:pt x="3803916" y="363575"/>
                </a:lnTo>
                <a:close/>
              </a:path>
              <a:path w="10279380" h="2106295" extrusionOk="0">
                <a:moveTo>
                  <a:pt x="3815867" y="870496"/>
                </a:moveTo>
                <a:lnTo>
                  <a:pt x="3814635" y="868045"/>
                </a:lnTo>
                <a:lnTo>
                  <a:pt x="3813429" y="865466"/>
                </a:lnTo>
                <a:lnTo>
                  <a:pt x="3810304" y="864501"/>
                </a:lnTo>
                <a:lnTo>
                  <a:pt x="3807714" y="865733"/>
                </a:lnTo>
                <a:lnTo>
                  <a:pt x="3805263" y="866952"/>
                </a:lnTo>
                <a:lnTo>
                  <a:pt x="3804183" y="870102"/>
                </a:lnTo>
                <a:lnTo>
                  <a:pt x="3805542" y="872528"/>
                </a:lnTo>
                <a:lnTo>
                  <a:pt x="3806355" y="874445"/>
                </a:lnTo>
                <a:lnTo>
                  <a:pt x="3808133" y="875385"/>
                </a:lnTo>
                <a:lnTo>
                  <a:pt x="3810838" y="875385"/>
                </a:lnTo>
                <a:lnTo>
                  <a:pt x="3811651" y="875258"/>
                </a:lnTo>
                <a:lnTo>
                  <a:pt x="3812336" y="874852"/>
                </a:lnTo>
                <a:lnTo>
                  <a:pt x="3814775" y="873633"/>
                </a:lnTo>
                <a:lnTo>
                  <a:pt x="3815867" y="870496"/>
                </a:lnTo>
                <a:close/>
              </a:path>
              <a:path w="10279380" h="2106295" extrusionOk="0">
                <a:moveTo>
                  <a:pt x="3816820" y="336232"/>
                </a:moveTo>
                <a:lnTo>
                  <a:pt x="3815867" y="333108"/>
                </a:lnTo>
                <a:lnTo>
                  <a:pt x="3810698" y="330657"/>
                </a:lnTo>
                <a:lnTo>
                  <a:pt x="3807714" y="331609"/>
                </a:lnTo>
                <a:lnTo>
                  <a:pt x="3805263" y="336778"/>
                </a:lnTo>
                <a:lnTo>
                  <a:pt x="3806215" y="339763"/>
                </a:lnTo>
                <a:lnTo>
                  <a:pt x="3808806" y="340995"/>
                </a:lnTo>
                <a:lnTo>
                  <a:pt x="3809479" y="341401"/>
                </a:lnTo>
                <a:lnTo>
                  <a:pt x="3810304" y="341541"/>
                </a:lnTo>
                <a:lnTo>
                  <a:pt x="3812883" y="341541"/>
                </a:lnTo>
                <a:lnTo>
                  <a:pt x="3814635" y="340601"/>
                </a:lnTo>
                <a:lnTo>
                  <a:pt x="3816820" y="336232"/>
                </a:lnTo>
                <a:close/>
              </a:path>
              <a:path w="10279380" h="2106295" extrusionOk="0">
                <a:moveTo>
                  <a:pt x="3830129" y="897420"/>
                </a:moveTo>
                <a:lnTo>
                  <a:pt x="3828770" y="894854"/>
                </a:lnTo>
                <a:lnTo>
                  <a:pt x="3827411" y="892403"/>
                </a:lnTo>
                <a:lnTo>
                  <a:pt x="3824287" y="891578"/>
                </a:lnTo>
                <a:lnTo>
                  <a:pt x="3819398" y="894308"/>
                </a:lnTo>
                <a:lnTo>
                  <a:pt x="3818585" y="897420"/>
                </a:lnTo>
                <a:lnTo>
                  <a:pt x="3819931" y="899871"/>
                </a:lnTo>
                <a:lnTo>
                  <a:pt x="3820884" y="901509"/>
                </a:lnTo>
                <a:lnTo>
                  <a:pt x="3822522" y="902462"/>
                </a:lnTo>
                <a:lnTo>
                  <a:pt x="3825252" y="902462"/>
                </a:lnTo>
                <a:lnTo>
                  <a:pt x="3826065" y="902322"/>
                </a:lnTo>
                <a:lnTo>
                  <a:pt x="3826878" y="901928"/>
                </a:lnTo>
                <a:lnTo>
                  <a:pt x="3829329" y="900417"/>
                </a:lnTo>
                <a:lnTo>
                  <a:pt x="3830129" y="897420"/>
                </a:lnTo>
                <a:close/>
              </a:path>
              <a:path w="10279380" h="2106295" extrusionOk="0">
                <a:moveTo>
                  <a:pt x="3831221" y="309575"/>
                </a:moveTo>
                <a:lnTo>
                  <a:pt x="3830269" y="306451"/>
                </a:lnTo>
                <a:lnTo>
                  <a:pt x="3825367" y="303733"/>
                </a:lnTo>
                <a:lnTo>
                  <a:pt x="3822255" y="304546"/>
                </a:lnTo>
                <a:lnTo>
                  <a:pt x="3820884" y="306984"/>
                </a:lnTo>
                <a:lnTo>
                  <a:pt x="3819537" y="309448"/>
                </a:lnTo>
                <a:lnTo>
                  <a:pt x="3820350" y="312559"/>
                </a:lnTo>
                <a:lnTo>
                  <a:pt x="3822941" y="313931"/>
                </a:lnTo>
                <a:lnTo>
                  <a:pt x="3823614" y="314337"/>
                </a:lnTo>
                <a:lnTo>
                  <a:pt x="3824554" y="314617"/>
                </a:lnTo>
                <a:lnTo>
                  <a:pt x="3827145" y="314617"/>
                </a:lnTo>
                <a:lnTo>
                  <a:pt x="3828910" y="313664"/>
                </a:lnTo>
                <a:lnTo>
                  <a:pt x="3829862" y="312026"/>
                </a:lnTo>
                <a:lnTo>
                  <a:pt x="3831221" y="309575"/>
                </a:lnTo>
                <a:close/>
              </a:path>
              <a:path w="10279380" h="2106295" extrusionOk="0">
                <a:moveTo>
                  <a:pt x="3845750" y="923404"/>
                </a:moveTo>
                <a:lnTo>
                  <a:pt x="3844150" y="920813"/>
                </a:lnTo>
                <a:lnTo>
                  <a:pt x="3842766" y="918654"/>
                </a:lnTo>
                <a:lnTo>
                  <a:pt x="3839641" y="917968"/>
                </a:lnTo>
                <a:lnTo>
                  <a:pt x="3834879" y="920813"/>
                </a:lnTo>
                <a:lnTo>
                  <a:pt x="3834206" y="924090"/>
                </a:lnTo>
                <a:lnTo>
                  <a:pt x="3835781" y="926528"/>
                </a:lnTo>
                <a:lnTo>
                  <a:pt x="3836657" y="928027"/>
                </a:lnTo>
                <a:lnTo>
                  <a:pt x="3838283" y="928865"/>
                </a:lnTo>
                <a:lnTo>
                  <a:pt x="3841000" y="928865"/>
                </a:lnTo>
                <a:lnTo>
                  <a:pt x="3841953" y="928573"/>
                </a:lnTo>
                <a:lnTo>
                  <a:pt x="3845077" y="926528"/>
                </a:lnTo>
                <a:lnTo>
                  <a:pt x="3845750" y="923404"/>
                </a:lnTo>
                <a:close/>
              </a:path>
              <a:path w="10279380" h="2106295" extrusionOk="0">
                <a:moveTo>
                  <a:pt x="3846842" y="283730"/>
                </a:moveTo>
                <a:lnTo>
                  <a:pt x="3846169" y="280466"/>
                </a:lnTo>
                <a:lnTo>
                  <a:pt x="3843858" y="278968"/>
                </a:lnTo>
                <a:lnTo>
                  <a:pt x="3841407" y="277469"/>
                </a:lnTo>
                <a:lnTo>
                  <a:pt x="3838283" y="278155"/>
                </a:lnTo>
                <a:lnTo>
                  <a:pt x="3836797" y="280606"/>
                </a:lnTo>
                <a:lnTo>
                  <a:pt x="3835298" y="282917"/>
                </a:lnTo>
                <a:lnTo>
                  <a:pt x="3835971" y="286042"/>
                </a:lnTo>
                <a:lnTo>
                  <a:pt x="3839235" y="288213"/>
                </a:lnTo>
                <a:lnTo>
                  <a:pt x="3840188" y="288353"/>
                </a:lnTo>
                <a:lnTo>
                  <a:pt x="3842766" y="288353"/>
                </a:lnTo>
                <a:lnTo>
                  <a:pt x="3844391" y="287540"/>
                </a:lnTo>
                <a:lnTo>
                  <a:pt x="3846842" y="283730"/>
                </a:lnTo>
                <a:close/>
              </a:path>
              <a:path w="10279380" h="2106295" extrusionOk="0">
                <a:moveTo>
                  <a:pt x="3862743" y="948575"/>
                </a:moveTo>
                <a:lnTo>
                  <a:pt x="3859479" y="943952"/>
                </a:lnTo>
                <a:lnTo>
                  <a:pt x="3856355" y="943394"/>
                </a:lnTo>
                <a:lnTo>
                  <a:pt x="3851745" y="946658"/>
                </a:lnTo>
                <a:lnTo>
                  <a:pt x="3851186" y="949807"/>
                </a:lnTo>
                <a:lnTo>
                  <a:pt x="3852811" y="952119"/>
                </a:lnTo>
                <a:lnTo>
                  <a:pt x="3853777" y="953592"/>
                </a:lnTo>
                <a:lnTo>
                  <a:pt x="3855402" y="954278"/>
                </a:lnTo>
                <a:lnTo>
                  <a:pt x="3857993" y="954278"/>
                </a:lnTo>
                <a:lnTo>
                  <a:pt x="3859072" y="954011"/>
                </a:lnTo>
                <a:lnTo>
                  <a:pt x="3859885" y="953338"/>
                </a:lnTo>
                <a:lnTo>
                  <a:pt x="3862197" y="951699"/>
                </a:lnTo>
                <a:lnTo>
                  <a:pt x="3862743" y="948575"/>
                </a:lnTo>
                <a:close/>
              </a:path>
              <a:path w="10279380" h="2106295" extrusionOk="0">
                <a:moveTo>
                  <a:pt x="3863822" y="258584"/>
                </a:moveTo>
                <a:lnTo>
                  <a:pt x="3863429" y="255435"/>
                </a:lnTo>
                <a:lnTo>
                  <a:pt x="3858806" y="252183"/>
                </a:lnTo>
                <a:lnTo>
                  <a:pt x="3855542" y="252730"/>
                </a:lnTo>
                <a:lnTo>
                  <a:pt x="3853904" y="255041"/>
                </a:lnTo>
                <a:lnTo>
                  <a:pt x="3852278" y="257213"/>
                </a:lnTo>
                <a:lnTo>
                  <a:pt x="3852811" y="260477"/>
                </a:lnTo>
                <a:lnTo>
                  <a:pt x="3856075" y="262788"/>
                </a:lnTo>
                <a:lnTo>
                  <a:pt x="3857040" y="263067"/>
                </a:lnTo>
                <a:lnTo>
                  <a:pt x="3859619" y="263067"/>
                </a:lnTo>
                <a:lnTo>
                  <a:pt x="3861257" y="262242"/>
                </a:lnTo>
                <a:lnTo>
                  <a:pt x="3862197" y="260870"/>
                </a:lnTo>
                <a:lnTo>
                  <a:pt x="3863822" y="258584"/>
                </a:lnTo>
                <a:close/>
              </a:path>
              <a:path w="10279380" h="2106295" extrusionOk="0">
                <a:moveTo>
                  <a:pt x="3880955" y="972908"/>
                </a:moveTo>
                <a:lnTo>
                  <a:pt x="3879177" y="970597"/>
                </a:lnTo>
                <a:lnTo>
                  <a:pt x="3877551" y="968425"/>
                </a:lnTo>
                <a:lnTo>
                  <a:pt x="3874287" y="968019"/>
                </a:lnTo>
                <a:lnTo>
                  <a:pt x="3872115" y="969797"/>
                </a:lnTo>
                <a:lnTo>
                  <a:pt x="3869956" y="971423"/>
                </a:lnTo>
                <a:lnTo>
                  <a:pt x="3869537" y="974674"/>
                </a:lnTo>
                <a:lnTo>
                  <a:pt x="3871163" y="976845"/>
                </a:lnTo>
                <a:lnTo>
                  <a:pt x="3872255" y="978217"/>
                </a:lnTo>
                <a:lnTo>
                  <a:pt x="3873741" y="978903"/>
                </a:lnTo>
                <a:lnTo>
                  <a:pt x="3876319" y="978903"/>
                </a:lnTo>
                <a:lnTo>
                  <a:pt x="3877411" y="978484"/>
                </a:lnTo>
                <a:lnTo>
                  <a:pt x="3878351" y="977811"/>
                </a:lnTo>
                <a:lnTo>
                  <a:pt x="3880535" y="976045"/>
                </a:lnTo>
                <a:lnTo>
                  <a:pt x="3880955" y="972908"/>
                </a:lnTo>
                <a:close/>
              </a:path>
              <a:path w="10279380" h="2106295" extrusionOk="0">
                <a:moveTo>
                  <a:pt x="3882174" y="234353"/>
                </a:moveTo>
                <a:lnTo>
                  <a:pt x="3881755" y="231241"/>
                </a:lnTo>
                <a:lnTo>
                  <a:pt x="3879583" y="229450"/>
                </a:lnTo>
                <a:lnTo>
                  <a:pt x="3877411" y="227698"/>
                </a:lnTo>
                <a:lnTo>
                  <a:pt x="3874147" y="228092"/>
                </a:lnTo>
                <a:lnTo>
                  <a:pt x="3872382" y="230289"/>
                </a:lnTo>
                <a:lnTo>
                  <a:pt x="3870629" y="232600"/>
                </a:lnTo>
                <a:lnTo>
                  <a:pt x="3871023" y="235724"/>
                </a:lnTo>
                <a:lnTo>
                  <a:pt x="3873195" y="237502"/>
                </a:lnTo>
                <a:lnTo>
                  <a:pt x="3874147" y="238175"/>
                </a:lnTo>
                <a:lnTo>
                  <a:pt x="3875367" y="238569"/>
                </a:lnTo>
                <a:lnTo>
                  <a:pt x="3877957" y="238569"/>
                </a:lnTo>
                <a:lnTo>
                  <a:pt x="3879443" y="237896"/>
                </a:lnTo>
                <a:lnTo>
                  <a:pt x="3882174" y="234353"/>
                </a:lnTo>
                <a:close/>
              </a:path>
              <a:path w="10279380" h="2106295" extrusionOk="0">
                <a:moveTo>
                  <a:pt x="3900373" y="996175"/>
                </a:moveTo>
                <a:lnTo>
                  <a:pt x="3898481" y="994003"/>
                </a:lnTo>
                <a:lnTo>
                  <a:pt x="3896703" y="991831"/>
                </a:lnTo>
                <a:lnTo>
                  <a:pt x="3893439" y="991679"/>
                </a:lnTo>
                <a:lnTo>
                  <a:pt x="3889235" y="995362"/>
                </a:lnTo>
                <a:lnTo>
                  <a:pt x="3888956" y="998486"/>
                </a:lnTo>
                <a:lnTo>
                  <a:pt x="3890873" y="1000658"/>
                </a:lnTo>
                <a:lnTo>
                  <a:pt x="3891813" y="1001877"/>
                </a:lnTo>
                <a:lnTo>
                  <a:pt x="3893299" y="1002436"/>
                </a:lnTo>
                <a:lnTo>
                  <a:pt x="3895890" y="1002436"/>
                </a:lnTo>
                <a:lnTo>
                  <a:pt x="3897122" y="1002030"/>
                </a:lnTo>
                <a:lnTo>
                  <a:pt x="3898061" y="1001204"/>
                </a:lnTo>
                <a:lnTo>
                  <a:pt x="3900106" y="999299"/>
                </a:lnTo>
                <a:lnTo>
                  <a:pt x="3900373" y="996175"/>
                </a:lnTo>
                <a:close/>
              </a:path>
              <a:path w="10279380" h="2106295" extrusionOk="0">
                <a:moveTo>
                  <a:pt x="3901605" y="211239"/>
                </a:moveTo>
                <a:lnTo>
                  <a:pt x="3901465" y="207987"/>
                </a:lnTo>
                <a:lnTo>
                  <a:pt x="3899293" y="206070"/>
                </a:lnTo>
                <a:lnTo>
                  <a:pt x="3897122" y="204304"/>
                </a:lnTo>
                <a:lnTo>
                  <a:pt x="3893997" y="204444"/>
                </a:lnTo>
                <a:lnTo>
                  <a:pt x="3892092" y="206616"/>
                </a:lnTo>
                <a:lnTo>
                  <a:pt x="3890175" y="208661"/>
                </a:lnTo>
                <a:lnTo>
                  <a:pt x="3890454" y="211937"/>
                </a:lnTo>
                <a:lnTo>
                  <a:pt x="3892626" y="213829"/>
                </a:lnTo>
                <a:lnTo>
                  <a:pt x="3893578" y="214630"/>
                </a:lnTo>
                <a:lnTo>
                  <a:pt x="3894810" y="215049"/>
                </a:lnTo>
                <a:lnTo>
                  <a:pt x="3897388" y="215049"/>
                </a:lnTo>
                <a:lnTo>
                  <a:pt x="3898735" y="214503"/>
                </a:lnTo>
                <a:lnTo>
                  <a:pt x="3901605" y="211239"/>
                </a:lnTo>
                <a:close/>
              </a:path>
              <a:path w="10279380" h="2106295" extrusionOk="0">
                <a:moveTo>
                  <a:pt x="3920883" y="1018336"/>
                </a:moveTo>
                <a:lnTo>
                  <a:pt x="3918991" y="1016444"/>
                </a:lnTo>
                <a:lnTo>
                  <a:pt x="3917086" y="1014412"/>
                </a:lnTo>
                <a:lnTo>
                  <a:pt x="3913822" y="1014272"/>
                </a:lnTo>
                <a:lnTo>
                  <a:pt x="3911790" y="1016304"/>
                </a:lnTo>
                <a:lnTo>
                  <a:pt x="3909745" y="1018197"/>
                </a:lnTo>
                <a:lnTo>
                  <a:pt x="3909860" y="1021600"/>
                </a:lnTo>
                <a:lnTo>
                  <a:pt x="3911650" y="1023518"/>
                </a:lnTo>
                <a:lnTo>
                  <a:pt x="3912603" y="1024458"/>
                </a:lnTo>
                <a:lnTo>
                  <a:pt x="3913962" y="1025004"/>
                </a:lnTo>
                <a:lnTo>
                  <a:pt x="3916553" y="1025004"/>
                </a:lnTo>
                <a:lnTo>
                  <a:pt x="3917899" y="1024610"/>
                </a:lnTo>
                <a:lnTo>
                  <a:pt x="3920883" y="1021600"/>
                </a:lnTo>
                <a:lnTo>
                  <a:pt x="3920883" y="1018336"/>
                </a:lnTo>
                <a:close/>
              </a:path>
              <a:path w="10279380" h="2106295" extrusionOk="0">
                <a:moveTo>
                  <a:pt x="3922255" y="185674"/>
                </a:moveTo>
                <a:lnTo>
                  <a:pt x="3918178" y="181851"/>
                </a:lnTo>
                <a:lnTo>
                  <a:pt x="3914914" y="181851"/>
                </a:lnTo>
                <a:lnTo>
                  <a:pt x="3913009" y="183896"/>
                </a:lnTo>
                <a:lnTo>
                  <a:pt x="3910977" y="185953"/>
                </a:lnTo>
                <a:lnTo>
                  <a:pt x="3911117" y="189204"/>
                </a:lnTo>
                <a:lnTo>
                  <a:pt x="3913149" y="191109"/>
                </a:lnTo>
                <a:lnTo>
                  <a:pt x="3914102" y="192049"/>
                </a:lnTo>
                <a:lnTo>
                  <a:pt x="3915321" y="192595"/>
                </a:lnTo>
                <a:lnTo>
                  <a:pt x="3917899" y="192595"/>
                </a:lnTo>
                <a:lnTo>
                  <a:pt x="3919258" y="192049"/>
                </a:lnTo>
                <a:lnTo>
                  <a:pt x="3920350" y="190969"/>
                </a:lnTo>
                <a:lnTo>
                  <a:pt x="3922255" y="188937"/>
                </a:lnTo>
                <a:lnTo>
                  <a:pt x="3922255" y="185674"/>
                </a:lnTo>
                <a:close/>
              </a:path>
              <a:path w="10279380" h="2106295" extrusionOk="0">
                <a:moveTo>
                  <a:pt x="3942765" y="1042822"/>
                </a:moveTo>
                <a:lnTo>
                  <a:pt x="3942626" y="1039558"/>
                </a:lnTo>
                <a:lnTo>
                  <a:pt x="3940594" y="1037666"/>
                </a:lnTo>
                <a:lnTo>
                  <a:pt x="3938422" y="1035748"/>
                </a:lnTo>
                <a:lnTo>
                  <a:pt x="3935298" y="1035888"/>
                </a:lnTo>
                <a:lnTo>
                  <a:pt x="3931475" y="1039977"/>
                </a:lnTo>
                <a:lnTo>
                  <a:pt x="3931475" y="1043228"/>
                </a:lnTo>
                <a:lnTo>
                  <a:pt x="3933533" y="1045133"/>
                </a:lnTo>
                <a:lnTo>
                  <a:pt x="3934625" y="1046086"/>
                </a:lnTo>
                <a:lnTo>
                  <a:pt x="3935831" y="1046492"/>
                </a:lnTo>
                <a:lnTo>
                  <a:pt x="3938422" y="1046492"/>
                </a:lnTo>
                <a:lnTo>
                  <a:pt x="3939781" y="1045959"/>
                </a:lnTo>
                <a:lnTo>
                  <a:pt x="3940733" y="1044854"/>
                </a:lnTo>
                <a:lnTo>
                  <a:pt x="3942765" y="1042822"/>
                </a:lnTo>
                <a:close/>
              </a:path>
              <a:path w="10279380" h="2106295" extrusionOk="0">
                <a:moveTo>
                  <a:pt x="3944137" y="164592"/>
                </a:moveTo>
                <a:lnTo>
                  <a:pt x="3942092" y="162534"/>
                </a:lnTo>
                <a:lnTo>
                  <a:pt x="3940175" y="160502"/>
                </a:lnTo>
                <a:lnTo>
                  <a:pt x="3937063" y="160375"/>
                </a:lnTo>
                <a:lnTo>
                  <a:pt x="3935018" y="162280"/>
                </a:lnTo>
                <a:lnTo>
                  <a:pt x="3932847" y="164172"/>
                </a:lnTo>
                <a:lnTo>
                  <a:pt x="3932847" y="167436"/>
                </a:lnTo>
                <a:lnTo>
                  <a:pt x="3934739" y="169494"/>
                </a:lnTo>
                <a:lnTo>
                  <a:pt x="3935692" y="170586"/>
                </a:lnTo>
                <a:lnTo>
                  <a:pt x="3937063" y="171119"/>
                </a:lnTo>
                <a:lnTo>
                  <a:pt x="3939641" y="171119"/>
                </a:lnTo>
                <a:lnTo>
                  <a:pt x="3940987" y="170713"/>
                </a:lnTo>
                <a:lnTo>
                  <a:pt x="3941953" y="169748"/>
                </a:lnTo>
                <a:lnTo>
                  <a:pt x="3943985" y="167855"/>
                </a:lnTo>
                <a:lnTo>
                  <a:pt x="3944137" y="164592"/>
                </a:lnTo>
                <a:close/>
              </a:path>
              <a:path w="10279380" h="2106295" extrusionOk="0">
                <a:moveTo>
                  <a:pt x="3965587" y="1062951"/>
                </a:moveTo>
                <a:lnTo>
                  <a:pt x="3965321" y="1059688"/>
                </a:lnTo>
                <a:lnTo>
                  <a:pt x="3963149" y="1057922"/>
                </a:lnTo>
                <a:lnTo>
                  <a:pt x="3960977" y="1056017"/>
                </a:lnTo>
                <a:lnTo>
                  <a:pt x="3957853" y="1056271"/>
                </a:lnTo>
                <a:lnTo>
                  <a:pt x="3955935" y="1058468"/>
                </a:lnTo>
                <a:lnTo>
                  <a:pt x="3954170" y="1060640"/>
                </a:lnTo>
                <a:lnTo>
                  <a:pt x="3954449" y="1063904"/>
                </a:lnTo>
                <a:lnTo>
                  <a:pt x="3957574" y="1066482"/>
                </a:lnTo>
                <a:lnTo>
                  <a:pt x="3958666" y="1066901"/>
                </a:lnTo>
                <a:lnTo>
                  <a:pt x="3961231" y="1066901"/>
                </a:lnTo>
                <a:lnTo>
                  <a:pt x="3962743" y="1066215"/>
                </a:lnTo>
                <a:lnTo>
                  <a:pt x="3963822" y="1065136"/>
                </a:lnTo>
                <a:lnTo>
                  <a:pt x="3965587" y="1062951"/>
                </a:lnTo>
                <a:close/>
              </a:path>
              <a:path w="10279380" h="2106295" extrusionOk="0">
                <a:moveTo>
                  <a:pt x="3967086" y="144602"/>
                </a:moveTo>
                <a:lnTo>
                  <a:pt x="3965181" y="142417"/>
                </a:lnTo>
                <a:lnTo>
                  <a:pt x="3963428" y="140246"/>
                </a:lnTo>
                <a:lnTo>
                  <a:pt x="3960164" y="139979"/>
                </a:lnTo>
                <a:lnTo>
                  <a:pt x="3958107" y="141871"/>
                </a:lnTo>
                <a:lnTo>
                  <a:pt x="3955935" y="143649"/>
                </a:lnTo>
                <a:lnTo>
                  <a:pt x="3955681" y="146913"/>
                </a:lnTo>
                <a:lnTo>
                  <a:pt x="3957434" y="149085"/>
                </a:lnTo>
                <a:lnTo>
                  <a:pt x="3958386" y="150177"/>
                </a:lnTo>
                <a:lnTo>
                  <a:pt x="3959885" y="150863"/>
                </a:lnTo>
                <a:lnTo>
                  <a:pt x="3962463" y="150863"/>
                </a:lnTo>
                <a:lnTo>
                  <a:pt x="3963682" y="150444"/>
                </a:lnTo>
                <a:lnTo>
                  <a:pt x="3964635" y="149618"/>
                </a:lnTo>
                <a:lnTo>
                  <a:pt x="3966807" y="147853"/>
                </a:lnTo>
                <a:lnTo>
                  <a:pt x="3967086" y="144602"/>
                </a:lnTo>
                <a:close/>
              </a:path>
              <a:path w="10279380" h="2106295" extrusionOk="0">
                <a:moveTo>
                  <a:pt x="3989362" y="1081722"/>
                </a:moveTo>
                <a:lnTo>
                  <a:pt x="3988955" y="1078611"/>
                </a:lnTo>
                <a:lnTo>
                  <a:pt x="3986949" y="1076960"/>
                </a:lnTo>
                <a:lnTo>
                  <a:pt x="3986796" y="1076833"/>
                </a:lnTo>
                <a:lnTo>
                  <a:pt x="3986796" y="1076960"/>
                </a:lnTo>
                <a:lnTo>
                  <a:pt x="3984460" y="1075207"/>
                </a:lnTo>
                <a:lnTo>
                  <a:pt x="3981335" y="1075613"/>
                </a:lnTo>
                <a:lnTo>
                  <a:pt x="3977957" y="1080084"/>
                </a:lnTo>
                <a:lnTo>
                  <a:pt x="3978364" y="1083221"/>
                </a:lnTo>
                <a:lnTo>
                  <a:pt x="3980535" y="1084986"/>
                </a:lnTo>
                <a:lnTo>
                  <a:pt x="3981500" y="1085672"/>
                </a:lnTo>
                <a:lnTo>
                  <a:pt x="3982567" y="1086078"/>
                </a:lnTo>
                <a:lnTo>
                  <a:pt x="3985158" y="1086078"/>
                </a:lnTo>
                <a:lnTo>
                  <a:pt x="3986796" y="1085405"/>
                </a:lnTo>
                <a:lnTo>
                  <a:pt x="3987723" y="1084033"/>
                </a:lnTo>
                <a:lnTo>
                  <a:pt x="3989362" y="1081722"/>
                </a:lnTo>
                <a:close/>
              </a:path>
              <a:path w="10279380" h="2106295" extrusionOk="0">
                <a:moveTo>
                  <a:pt x="3990987" y="125831"/>
                </a:moveTo>
                <a:lnTo>
                  <a:pt x="3989222" y="123520"/>
                </a:lnTo>
                <a:lnTo>
                  <a:pt x="3987596" y="121335"/>
                </a:lnTo>
                <a:lnTo>
                  <a:pt x="3984345" y="120789"/>
                </a:lnTo>
                <a:lnTo>
                  <a:pt x="3982174" y="122567"/>
                </a:lnTo>
                <a:lnTo>
                  <a:pt x="3979862" y="124193"/>
                </a:lnTo>
                <a:lnTo>
                  <a:pt x="3979443" y="127444"/>
                </a:lnTo>
                <a:lnTo>
                  <a:pt x="3981081" y="129616"/>
                </a:lnTo>
                <a:lnTo>
                  <a:pt x="3982174" y="130987"/>
                </a:lnTo>
                <a:lnTo>
                  <a:pt x="3983647" y="131673"/>
                </a:lnTo>
                <a:lnTo>
                  <a:pt x="3986250" y="131673"/>
                </a:lnTo>
                <a:lnTo>
                  <a:pt x="3987330" y="131394"/>
                </a:lnTo>
                <a:lnTo>
                  <a:pt x="3988282" y="130721"/>
                </a:lnTo>
                <a:lnTo>
                  <a:pt x="3990594" y="128943"/>
                </a:lnTo>
                <a:lnTo>
                  <a:pt x="3990987" y="125831"/>
                </a:lnTo>
                <a:close/>
              </a:path>
              <a:path w="10279380" h="2106295" extrusionOk="0">
                <a:moveTo>
                  <a:pt x="4014228" y="1099413"/>
                </a:moveTo>
                <a:lnTo>
                  <a:pt x="4013543" y="1096289"/>
                </a:lnTo>
                <a:lnTo>
                  <a:pt x="4008932" y="1093012"/>
                </a:lnTo>
                <a:lnTo>
                  <a:pt x="4005796" y="1093698"/>
                </a:lnTo>
                <a:lnTo>
                  <a:pt x="4002544" y="1098334"/>
                </a:lnTo>
                <a:lnTo>
                  <a:pt x="4003230" y="1101445"/>
                </a:lnTo>
                <a:lnTo>
                  <a:pt x="4005542" y="1103083"/>
                </a:lnTo>
                <a:lnTo>
                  <a:pt x="4006354" y="1103757"/>
                </a:lnTo>
                <a:lnTo>
                  <a:pt x="4007434" y="1104036"/>
                </a:lnTo>
                <a:lnTo>
                  <a:pt x="4010025" y="1104036"/>
                </a:lnTo>
                <a:lnTo>
                  <a:pt x="4011650" y="1103223"/>
                </a:lnTo>
                <a:lnTo>
                  <a:pt x="4012603" y="1101725"/>
                </a:lnTo>
                <a:lnTo>
                  <a:pt x="4014228" y="1099413"/>
                </a:lnTo>
                <a:close/>
              </a:path>
              <a:path w="10279380" h="2106295" extrusionOk="0">
                <a:moveTo>
                  <a:pt x="4015854" y="108140"/>
                </a:moveTo>
                <a:lnTo>
                  <a:pt x="4012603" y="103517"/>
                </a:lnTo>
                <a:lnTo>
                  <a:pt x="4009479" y="102958"/>
                </a:lnTo>
                <a:lnTo>
                  <a:pt x="4007167" y="104597"/>
                </a:lnTo>
                <a:lnTo>
                  <a:pt x="4004843" y="106108"/>
                </a:lnTo>
                <a:lnTo>
                  <a:pt x="4004310" y="109220"/>
                </a:lnTo>
                <a:lnTo>
                  <a:pt x="4005796" y="111683"/>
                </a:lnTo>
                <a:lnTo>
                  <a:pt x="4006761" y="113042"/>
                </a:lnTo>
                <a:lnTo>
                  <a:pt x="4008386" y="113842"/>
                </a:lnTo>
                <a:lnTo>
                  <a:pt x="4010977" y="113842"/>
                </a:lnTo>
                <a:lnTo>
                  <a:pt x="4012057" y="113576"/>
                </a:lnTo>
                <a:lnTo>
                  <a:pt x="4012869" y="112903"/>
                </a:lnTo>
                <a:lnTo>
                  <a:pt x="4015181" y="111404"/>
                </a:lnTo>
                <a:lnTo>
                  <a:pt x="4015854" y="108140"/>
                </a:lnTo>
                <a:close/>
              </a:path>
              <a:path w="10279380" h="2106295" extrusionOk="0">
                <a:moveTo>
                  <a:pt x="4039920" y="1115733"/>
                </a:moveTo>
                <a:lnTo>
                  <a:pt x="4039082" y="1112608"/>
                </a:lnTo>
                <a:lnTo>
                  <a:pt x="4036860" y="1111237"/>
                </a:lnTo>
                <a:lnTo>
                  <a:pt x="4036657" y="1111110"/>
                </a:lnTo>
                <a:lnTo>
                  <a:pt x="4036657" y="1111237"/>
                </a:lnTo>
                <a:lnTo>
                  <a:pt x="4034205" y="1109751"/>
                </a:lnTo>
                <a:lnTo>
                  <a:pt x="4031081" y="1110437"/>
                </a:lnTo>
                <a:lnTo>
                  <a:pt x="4029722" y="1112862"/>
                </a:lnTo>
                <a:lnTo>
                  <a:pt x="4028236" y="1115174"/>
                </a:lnTo>
                <a:lnTo>
                  <a:pt x="4028897" y="1118450"/>
                </a:lnTo>
                <a:lnTo>
                  <a:pt x="4031361" y="1119822"/>
                </a:lnTo>
                <a:lnTo>
                  <a:pt x="4031361" y="1119962"/>
                </a:lnTo>
                <a:lnTo>
                  <a:pt x="4032173" y="1120343"/>
                </a:lnTo>
                <a:lnTo>
                  <a:pt x="4033113" y="1120635"/>
                </a:lnTo>
                <a:lnTo>
                  <a:pt x="4035691" y="1120635"/>
                </a:lnTo>
                <a:lnTo>
                  <a:pt x="4037330" y="1119822"/>
                </a:lnTo>
                <a:lnTo>
                  <a:pt x="4038409" y="1118184"/>
                </a:lnTo>
                <a:lnTo>
                  <a:pt x="4039920" y="1115733"/>
                </a:lnTo>
                <a:close/>
              </a:path>
              <a:path w="10279380" h="2106295" extrusionOk="0">
                <a:moveTo>
                  <a:pt x="4041533" y="91960"/>
                </a:moveTo>
                <a:lnTo>
                  <a:pt x="4040035" y="89509"/>
                </a:lnTo>
                <a:lnTo>
                  <a:pt x="4038689" y="87058"/>
                </a:lnTo>
                <a:lnTo>
                  <a:pt x="4035564" y="86372"/>
                </a:lnTo>
                <a:lnTo>
                  <a:pt x="4033113" y="87871"/>
                </a:lnTo>
                <a:lnTo>
                  <a:pt x="4030675" y="89230"/>
                </a:lnTo>
                <a:lnTo>
                  <a:pt x="4029862" y="92354"/>
                </a:lnTo>
                <a:lnTo>
                  <a:pt x="4031361" y="94805"/>
                </a:lnTo>
                <a:lnTo>
                  <a:pt x="4032300" y="96443"/>
                </a:lnTo>
                <a:lnTo>
                  <a:pt x="4034066" y="97256"/>
                </a:lnTo>
                <a:lnTo>
                  <a:pt x="4036657" y="97256"/>
                </a:lnTo>
                <a:lnTo>
                  <a:pt x="4037609" y="97002"/>
                </a:lnTo>
                <a:lnTo>
                  <a:pt x="4038409" y="96583"/>
                </a:lnTo>
                <a:lnTo>
                  <a:pt x="4040721" y="95084"/>
                </a:lnTo>
                <a:lnTo>
                  <a:pt x="4041533" y="91960"/>
                </a:lnTo>
                <a:close/>
              </a:path>
              <a:path w="10279380" h="2106295" extrusionOk="0">
                <a:moveTo>
                  <a:pt x="4066273" y="1130833"/>
                </a:moveTo>
                <a:lnTo>
                  <a:pt x="4065320" y="1127696"/>
                </a:lnTo>
                <a:lnTo>
                  <a:pt x="4060418" y="1124978"/>
                </a:lnTo>
                <a:lnTo>
                  <a:pt x="4057294" y="1125931"/>
                </a:lnTo>
                <a:lnTo>
                  <a:pt x="4054589" y="1130833"/>
                </a:lnTo>
                <a:lnTo>
                  <a:pt x="4055529" y="1133944"/>
                </a:lnTo>
                <a:lnTo>
                  <a:pt x="4057967" y="1135316"/>
                </a:lnTo>
                <a:lnTo>
                  <a:pt x="4058793" y="1135735"/>
                </a:lnTo>
                <a:lnTo>
                  <a:pt x="4059605" y="1136002"/>
                </a:lnTo>
                <a:lnTo>
                  <a:pt x="4062184" y="1136002"/>
                </a:lnTo>
                <a:lnTo>
                  <a:pt x="4063962" y="1135049"/>
                </a:lnTo>
                <a:lnTo>
                  <a:pt x="4064914" y="1133271"/>
                </a:lnTo>
                <a:lnTo>
                  <a:pt x="4066273" y="1130833"/>
                </a:lnTo>
                <a:close/>
              </a:path>
              <a:path w="10279380" h="2106295" extrusionOk="0">
                <a:moveTo>
                  <a:pt x="4068038" y="76987"/>
                </a:moveTo>
                <a:lnTo>
                  <a:pt x="4066806" y="74549"/>
                </a:lnTo>
                <a:lnTo>
                  <a:pt x="4065447" y="71958"/>
                </a:lnTo>
                <a:lnTo>
                  <a:pt x="4062323" y="71018"/>
                </a:lnTo>
                <a:lnTo>
                  <a:pt x="4059885" y="72364"/>
                </a:lnTo>
                <a:lnTo>
                  <a:pt x="4057294" y="73723"/>
                </a:lnTo>
                <a:lnTo>
                  <a:pt x="4056481" y="76860"/>
                </a:lnTo>
                <a:lnTo>
                  <a:pt x="4057853" y="79298"/>
                </a:lnTo>
                <a:lnTo>
                  <a:pt x="4058653" y="81076"/>
                </a:lnTo>
                <a:lnTo>
                  <a:pt x="4060418" y="82029"/>
                </a:lnTo>
                <a:lnTo>
                  <a:pt x="4063149" y="82029"/>
                </a:lnTo>
                <a:lnTo>
                  <a:pt x="4063962" y="81749"/>
                </a:lnTo>
                <a:lnTo>
                  <a:pt x="4064635" y="81343"/>
                </a:lnTo>
                <a:lnTo>
                  <a:pt x="4067225" y="79984"/>
                </a:lnTo>
                <a:lnTo>
                  <a:pt x="4068038" y="76987"/>
                </a:lnTo>
                <a:close/>
              </a:path>
              <a:path w="10279380" h="2106295" extrusionOk="0">
                <a:moveTo>
                  <a:pt x="4093299" y="1144435"/>
                </a:moveTo>
                <a:lnTo>
                  <a:pt x="4092346" y="1141437"/>
                </a:lnTo>
                <a:lnTo>
                  <a:pt x="4087190" y="1138986"/>
                </a:lnTo>
                <a:lnTo>
                  <a:pt x="4084205" y="1140066"/>
                </a:lnTo>
                <a:lnTo>
                  <a:pt x="4082973" y="1142530"/>
                </a:lnTo>
                <a:lnTo>
                  <a:pt x="4081754" y="1145108"/>
                </a:lnTo>
                <a:lnTo>
                  <a:pt x="4082846" y="1148092"/>
                </a:lnTo>
                <a:lnTo>
                  <a:pt x="4086098" y="1149731"/>
                </a:lnTo>
                <a:lnTo>
                  <a:pt x="4086783" y="1149870"/>
                </a:lnTo>
                <a:lnTo>
                  <a:pt x="4089501" y="1149870"/>
                </a:lnTo>
                <a:lnTo>
                  <a:pt x="4091267" y="1148791"/>
                </a:lnTo>
                <a:lnTo>
                  <a:pt x="4092219" y="1147013"/>
                </a:lnTo>
                <a:lnTo>
                  <a:pt x="4093299" y="1144435"/>
                </a:lnTo>
                <a:close/>
              </a:path>
              <a:path w="10279380" h="2106295" extrusionOk="0">
                <a:moveTo>
                  <a:pt x="4095343" y="63385"/>
                </a:moveTo>
                <a:lnTo>
                  <a:pt x="4094111" y="60807"/>
                </a:lnTo>
                <a:lnTo>
                  <a:pt x="4092905" y="58216"/>
                </a:lnTo>
                <a:lnTo>
                  <a:pt x="4089920" y="57150"/>
                </a:lnTo>
                <a:lnTo>
                  <a:pt x="4087330" y="58356"/>
                </a:lnTo>
                <a:lnTo>
                  <a:pt x="4084878" y="59575"/>
                </a:lnTo>
                <a:lnTo>
                  <a:pt x="4083786" y="62712"/>
                </a:lnTo>
                <a:lnTo>
                  <a:pt x="4085018" y="65151"/>
                </a:lnTo>
                <a:lnTo>
                  <a:pt x="4085831" y="67068"/>
                </a:lnTo>
                <a:lnTo>
                  <a:pt x="4087609" y="68148"/>
                </a:lnTo>
                <a:lnTo>
                  <a:pt x="4090314" y="68148"/>
                </a:lnTo>
                <a:lnTo>
                  <a:pt x="4090987" y="68008"/>
                </a:lnTo>
                <a:lnTo>
                  <a:pt x="4094251" y="66370"/>
                </a:lnTo>
                <a:lnTo>
                  <a:pt x="4095343" y="63385"/>
                </a:lnTo>
                <a:close/>
              </a:path>
              <a:path w="10279380" h="2106295" extrusionOk="0">
                <a:moveTo>
                  <a:pt x="4121150" y="1156677"/>
                </a:moveTo>
                <a:lnTo>
                  <a:pt x="4119930" y="1153680"/>
                </a:lnTo>
                <a:lnTo>
                  <a:pt x="4114774" y="1151496"/>
                </a:lnTo>
                <a:lnTo>
                  <a:pt x="4111777" y="1152740"/>
                </a:lnTo>
                <a:lnTo>
                  <a:pt x="4109605" y="1157897"/>
                </a:lnTo>
                <a:lnTo>
                  <a:pt x="4110837" y="1160881"/>
                </a:lnTo>
                <a:lnTo>
                  <a:pt x="4113403" y="1161986"/>
                </a:lnTo>
                <a:lnTo>
                  <a:pt x="4114088" y="1162240"/>
                </a:lnTo>
                <a:lnTo>
                  <a:pt x="4114774" y="1162380"/>
                </a:lnTo>
                <a:lnTo>
                  <a:pt x="4117352" y="1162380"/>
                </a:lnTo>
                <a:lnTo>
                  <a:pt x="4119257" y="1161148"/>
                </a:lnTo>
                <a:lnTo>
                  <a:pt x="4121150" y="1156677"/>
                </a:lnTo>
                <a:close/>
              </a:path>
              <a:path w="10279380" h="2106295" extrusionOk="0">
                <a:moveTo>
                  <a:pt x="4123334" y="51155"/>
                </a:moveTo>
                <a:lnTo>
                  <a:pt x="4121150" y="45986"/>
                </a:lnTo>
                <a:lnTo>
                  <a:pt x="4118165" y="44754"/>
                </a:lnTo>
                <a:lnTo>
                  <a:pt x="4113009" y="46939"/>
                </a:lnTo>
                <a:lnTo>
                  <a:pt x="4111777" y="49911"/>
                </a:lnTo>
                <a:lnTo>
                  <a:pt x="4113682" y="54419"/>
                </a:lnTo>
                <a:lnTo>
                  <a:pt x="4115587" y="55638"/>
                </a:lnTo>
                <a:lnTo>
                  <a:pt x="4118165" y="55638"/>
                </a:lnTo>
                <a:lnTo>
                  <a:pt x="4118838" y="55499"/>
                </a:lnTo>
                <a:lnTo>
                  <a:pt x="4122102" y="54140"/>
                </a:lnTo>
                <a:lnTo>
                  <a:pt x="4123334" y="51155"/>
                </a:lnTo>
                <a:close/>
              </a:path>
              <a:path w="10279380" h="2106295" extrusionOk="0">
                <a:moveTo>
                  <a:pt x="4149547" y="1167422"/>
                </a:moveTo>
                <a:lnTo>
                  <a:pt x="4148201" y="1164551"/>
                </a:lnTo>
                <a:lnTo>
                  <a:pt x="4145470" y="1163612"/>
                </a:lnTo>
                <a:lnTo>
                  <a:pt x="4142905" y="1162659"/>
                </a:lnTo>
                <a:lnTo>
                  <a:pt x="4139895" y="1164018"/>
                </a:lnTo>
                <a:lnTo>
                  <a:pt x="4138955" y="1166609"/>
                </a:lnTo>
                <a:lnTo>
                  <a:pt x="4138003" y="1169314"/>
                </a:lnTo>
                <a:lnTo>
                  <a:pt x="4139361" y="1172184"/>
                </a:lnTo>
                <a:lnTo>
                  <a:pt x="4142067" y="1173137"/>
                </a:lnTo>
                <a:lnTo>
                  <a:pt x="4142625" y="1173403"/>
                </a:lnTo>
                <a:lnTo>
                  <a:pt x="4143159" y="1173543"/>
                </a:lnTo>
                <a:lnTo>
                  <a:pt x="4145889" y="1173543"/>
                </a:lnTo>
                <a:lnTo>
                  <a:pt x="4147782" y="1172184"/>
                </a:lnTo>
                <a:lnTo>
                  <a:pt x="4148594" y="1170139"/>
                </a:lnTo>
                <a:lnTo>
                  <a:pt x="4149547" y="1167422"/>
                </a:lnTo>
                <a:close/>
              </a:path>
              <a:path w="10279380" h="2106295" extrusionOk="0">
                <a:moveTo>
                  <a:pt x="4151858" y="40551"/>
                </a:moveTo>
                <a:lnTo>
                  <a:pt x="4150906" y="37820"/>
                </a:lnTo>
                <a:lnTo>
                  <a:pt x="4149966" y="35242"/>
                </a:lnTo>
                <a:lnTo>
                  <a:pt x="4147108" y="33870"/>
                </a:lnTo>
                <a:lnTo>
                  <a:pt x="4144378" y="34696"/>
                </a:lnTo>
                <a:lnTo>
                  <a:pt x="4141813" y="35648"/>
                </a:lnTo>
                <a:lnTo>
                  <a:pt x="4140314" y="38633"/>
                </a:lnTo>
                <a:lnTo>
                  <a:pt x="4141254" y="41224"/>
                </a:lnTo>
                <a:lnTo>
                  <a:pt x="4142067" y="43395"/>
                </a:lnTo>
                <a:lnTo>
                  <a:pt x="4143972" y="44627"/>
                </a:lnTo>
                <a:lnTo>
                  <a:pt x="4147235" y="44627"/>
                </a:lnTo>
                <a:lnTo>
                  <a:pt x="4147782" y="44348"/>
                </a:lnTo>
                <a:lnTo>
                  <a:pt x="4150499" y="43395"/>
                </a:lnTo>
                <a:lnTo>
                  <a:pt x="4151858" y="40551"/>
                </a:lnTo>
                <a:close/>
              </a:path>
              <a:path w="10279380" h="2106295" extrusionOk="0">
                <a:moveTo>
                  <a:pt x="4178490" y="1176807"/>
                </a:moveTo>
                <a:lnTo>
                  <a:pt x="4176992" y="1173937"/>
                </a:lnTo>
                <a:lnTo>
                  <a:pt x="4174274" y="1173137"/>
                </a:lnTo>
                <a:lnTo>
                  <a:pt x="4171569" y="1172311"/>
                </a:lnTo>
                <a:lnTo>
                  <a:pt x="4168698" y="1173822"/>
                </a:lnTo>
                <a:lnTo>
                  <a:pt x="4167073" y="1179245"/>
                </a:lnTo>
                <a:lnTo>
                  <a:pt x="4168584" y="1182090"/>
                </a:lnTo>
                <a:lnTo>
                  <a:pt x="4171289" y="1182928"/>
                </a:lnTo>
                <a:lnTo>
                  <a:pt x="4171823" y="1183068"/>
                </a:lnTo>
                <a:lnTo>
                  <a:pt x="4174947" y="1183068"/>
                </a:lnTo>
                <a:lnTo>
                  <a:pt x="4176992" y="1181709"/>
                </a:lnTo>
                <a:lnTo>
                  <a:pt x="4177766" y="1179245"/>
                </a:lnTo>
                <a:lnTo>
                  <a:pt x="4178490" y="1176807"/>
                </a:lnTo>
                <a:close/>
              </a:path>
              <a:path w="10279380" h="2106295" extrusionOk="0">
                <a:moveTo>
                  <a:pt x="4180802" y="31305"/>
                </a:moveTo>
                <a:lnTo>
                  <a:pt x="4179989" y="28575"/>
                </a:lnTo>
                <a:lnTo>
                  <a:pt x="4179303" y="25844"/>
                </a:lnTo>
                <a:lnTo>
                  <a:pt x="4176458" y="24345"/>
                </a:lnTo>
                <a:lnTo>
                  <a:pt x="4171010" y="25984"/>
                </a:lnTo>
                <a:lnTo>
                  <a:pt x="4169397" y="28854"/>
                </a:lnTo>
                <a:lnTo>
                  <a:pt x="4170883" y="33731"/>
                </a:lnTo>
                <a:lnTo>
                  <a:pt x="4172915" y="35102"/>
                </a:lnTo>
                <a:lnTo>
                  <a:pt x="4176179" y="35102"/>
                </a:lnTo>
                <a:lnTo>
                  <a:pt x="4176585" y="34963"/>
                </a:lnTo>
                <a:lnTo>
                  <a:pt x="4179303" y="34150"/>
                </a:lnTo>
                <a:lnTo>
                  <a:pt x="4180802" y="31305"/>
                </a:lnTo>
                <a:close/>
              </a:path>
              <a:path w="10279380" h="2106295" extrusionOk="0">
                <a:moveTo>
                  <a:pt x="4207827" y="1184554"/>
                </a:moveTo>
                <a:lnTo>
                  <a:pt x="4206202" y="1181836"/>
                </a:lnTo>
                <a:lnTo>
                  <a:pt x="4200779" y="1180477"/>
                </a:lnTo>
                <a:lnTo>
                  <a:pt x="4198061" y="1182090"/>
                </a:lnTo>
                <a:lnTo>
                  <a:pt x="4197375" y="1184821"/>
                </a:lnTo>
                <a:lnTo>
                  <a:pt x="4196702" y="1187678"/>
                </a:lnTo>
                <a:lnTo>
                  <a:pt x="4198328" y="1190396"/>
                </a:lnTo>
                <a:lnTo>
                  <a:pt x="4201045" y="1191082"/>
                </a:lnTo>
                <a:lnTo>
                  <a:pt x="4201439" y="1191234"/>
                </a:lnTo>
                <a:lnTo>
                  <a:pt x="4204563" y="1191234"/>
                </a:lnTo>
                <a:lnTo>
                  <a:pt x="4206621" y="1189596"/>
                </a:lnTo>
                <a:lnTo>
                  <a:pt x="4207154" y="1187284"/>
                </a:lnTo>
                <a:lnTo>
                  <a:pt x="4207827" y="1184554"/>
                </a:lnTo>
                <a:close/>
              </a:path>
              <a:path w="10279380" h="2106295" extrusionOk="0">
                <a:moveTo>
                  <a:pt x="4210278" y="23533"/>
                </a:moveTo>
                <a:lnTo>
                  <a:pt x="4208919" y="18097"/>
                </a:lnTo>
                <a:lnTo>
                  <a:pt x="4206202" y="16459"/>
                </a:lnTo>
                <a:lnTo>
                  <a:pt x="4203496" y="17157"/>
                </a:lnTo>
                <a:lnTo>
                  <a:pt x="4200779" y="17830"/>
                </a:lnTo>
                <a:lnTo>
                  <a:pt x="4199001" y="20535"/>
                </a:lnTo>
                <a:lnTo>
                  <a:pt x="4199750" y="23533"/>
                </a:lnTo>
                <a:lnTo>
                  <a:pt x="4200233" y="25577"/>
                </a:lnTo>
                <a:lnTo>
                  <a:pt x="4202277" y="27216"/>
                </a:lnTo>
                <a:lnTo>
                  <a:pt x="4204982" y="27216"/>
                </a:lnTo>
                <a:lnTo>
                  <a:pt x="4205401" y="27076"/>
                </a:lnTo>
                <a:lnTo>
                  <a:pt x="4205795" y="27076"/>
                </a:lnTo>
                <a:lnTo>
                  <a:pt x="4208513" y="26403"/>
                </a:lnTo>
                <a:lnTo>
                  <a:pt x="4210278" y="23533"/>
                </a:lnTo>
                <a:close/>
              </a:path>
              <a:path w="10279380" h="2106295" extrusionOk="0">
                <a:moveTo>
                  <a:pt x="4237583" y="1190942"/>
                </a:moveTo>
                <a:lnTo>
                  <a:pt x="4235818" y="1188224"/>
                </a:lnTo>
                <a:lnTo>
                  <a:pt x="4233113" y="1187678"/>
                </a:lnTo>
                <a:lnTo>
                  <a:pt x="4230255" y="1187132"/>
                </a:lnTo>
                <a:lnTo>
                  <a:pt x="4227677" y="1188910"/>
                </a:lnTo>
                <a:lnTo>
                  <a:pt x="4226585" y="1194485"/>
                </a:lnTo>
                <a:lnTo>
                  <a:pt x="4228350" y="1197190"/>
                </a:lnTo>
                <a:lnTo>
                  <a:pt x="4231195" y="1197749"/>
                </a:lnTo>
                <a:lnTo>
                  <a:pt x="4234459" y="1197749"/>
                </a:lnTo>
                <a:lnTo>
                  <a:pt x="4236631" y="1196111"/>
                </a:lnTo>
                <a:lnTo>
                  <a:pt x="4237050" y="1193673"/>
                </a:lnTo>
                <a:lnTo>
                  <a:pt x="4237583" y="1190942"/>
                </a:lnTo>
                <a:close/>
              </a:path>
              <a:path w="10279380" h="2106295" extrusionOk="0">
                <a:moveTo>
                  <a:pt x="4240034" y="17411"/>
                </a:moveTo>
                <a:lnTo>
                  <a:pt x="4238942" y="11836"/>
                </a:lnTo>
                <a:lnTo>
                  <a:pt x="4236377" y="10083"/>
                </a:lnTo>
                <a:lnTo>
                  <a:pt x="4233507" y="10617"/>
                </a:lnTo>
                <a:lnTo>
                  <a:pt x="4230802" y="11163"/>
                </a:lnTo>
                <a:lnTo>
                  <a:pt x="4229024" y="13741"/>
                </a:lnTo>
                <a:lnTo>
                  <a:pt x="4229570" y="16598"/>
                </a:lnTo>
                <a:lnTo>
                  <a:pt x="4229989" y="19050"/>
                </a:lnTo>
                <a:lnTo>
                  <a:pt x="4232160" y="20688"/>
                </a:lnTo>
                <a:lnTo>
                  <a:pt x="4235145" y="20688"/>
                </a:lnTo>
                <a:lnTo>
                  <a:pt x="4235424" y="20535"/>
                </a:lnTo>
                <a:lnTo>
                  <a:pt x="4238269" y="20142"/>
                </a:lnTo>
                <a:lnTo>
                  <a:pt x="4240034" y="17411"/>
                </a:lnTo>
                <a:close/>
              </a:path>
              <a:path w="10279380" h="2106295" extrusionOk="0">
                <a:moveTo>
                  <a:pt x="4267619" y="1195705"/>
                </a:moveTo>
                <a:lnTo>
                  <a:pt x="4265714" y="1193126"/>
                </a:lnTo>
                <a:lnTo>
                  <a:pt x="4262983" y="1192707"/>
                </a:lnTo>
                <a:lnTo>
                  <a:pt x="4260139" y="1192301"/>
                </a:lnTo>
                <a:lnTo>
                  <a:pt x="4257560" y="1194219"/>
                </a:lnTo>
                <a:lnTo>
                  <a:pt x="4257154" y="1197076"/>
                </a:lnTo>
                <a:lnTo>
                  <a:pt x="4256735" y="1199781"/>
                </a:lnTo>
                <a:lnTo>
                  <a:pt x="4258780" y="1202372"/>
                </a:lnTo>
                <a:lnTo>
                  <a:pt x="4261497" y="1202778"/>
                </a:lnTo>
                <a:lnTo>
                  <a:pt x="4264774" y="1202778"/>
                </a:lnTo>
                <a:lnTo>
                  <a:pt x="4266933" y="1201013"/>
                </a:lnTo>
                <a:lnTo>
                  <a:pt x="4267339" y="1198435"/>
                </a:lnTo>
                <a:lnTo>
                  <a:pt x="4267619" y="1195705"/>
                </a:lnTo>
                <a:close/>
              </a:path>
              <a:path w="10279380" h="2106295" extrusionOk="0">
                <a:moveTo>
                  <a:pt x="4270057" y="12788"/>
                </a:moveTo>
                <a:lnTo>
                  <a:pt x="4269651" y="9944"/>
                </a:lnTo>
                <a:lnTo>
                  <a:pt x="4269371" y="7213"/>
                </a:lnTo>
                <a:lnTo>
                  <a:pt x="4266806" y="5181"/>
                </a:lnTo>
                <a:lnTo>
                  <a:pt x="4263949" y="5575"/>
                </a:lnTo>
                <a:lnTo>
                  <a:pt x="4261231" y="5994"/>
                </a:lnTo>
                <a:lnTo>
                  <a:pt x="4259186" y="8572"/>
                </a:lnTo>
                <a:lnTo>
                  <a:pt x="4260012" y="13881"/>
                </a:lnTo>
                <a:lnTo>
                  <a:pt x="4262171" y="15786"/>
                </a:lnTo>
                <a:lnTo>
                  <a:pt x="4265307" y="15786"/>
                </a:lnTo>
                <a:lnTo>
                  <a:pt x="4268165" y="15379"/>
                </a:lnTo>
                <a:lnTo>
                  <a:pt x="4270057" y="12788"/>
                </a:lnTo>
                <a:close/>
              </a:path>
              <a:path w="10279380" h="2106295" extrusionOk="0">
                <a:moveTo>
                  <a:pt x="4297921" y="1198829"/>
                </a:moveTo>
                <a:lnTo>
                  <a:pt x="4295889" y="1196390"/>
                </a:lnTo>
                <a:lnTo>
                  <a:pt x="4290314" y="1195857"/>
                </a:lnTo>
                <a:lnTo>
                  <a:pt x="4287723" y="1198029"/>
                </a:lnTo>
                <a:lnTo>
                  <a:pt x="4287444" y="1200734"/>
                </a:lnTo>
                <a:lnTo>
                  <a:pt x="4287317" y="1203591"/>
                </a:lnTo>
                <a:lnTo>
                  <a:pt x="4289361" y="1206055"/>
                </a:lnTo>
                <a:lnTo>
                  <a:pt x="4292206" y="1206322"/>
                </a:lnTo>
                <a:lnTo>
                  <a:pt x="4295191" y="1206322"/>
                </a:lnTo>
                <a:lnTo>
                  <a:pt x="4297375" y="1204404"/>
                </a:lnTo>
                <a:lnTo>
                  <a:pt x="4297921" y="1198829"/>
                </a:lnTo>
                <a:close/>
              </a:path>
              <a:path w="10279380" h="2106295" extrusionOk="0">
                <a:moveTo>
                  <a:pt x="4300359" y="9664"/>
                </a:moveTo>
                <a:lnTo>
                  <a:pt x="4299813" y="4102"/>
                </a:lnTo>
                <a:lnTo>
                  <a:pt x="4297375" y="2044"/>
                </a:lnTo>
                <a:lnTo>
                  <a:pt x="4294657" y="2184"/>
                </a:lnTo>
                <a:lnTo>
                  <a:pt x="4291800" y="2451"/>
                </a:lnTo>
                <a:lnTo>
                  <a:pt x="4289755" y="4902"/>
                </a:lnTo>
                <a:lnTo>
                  <a:pt x="4290034" y="7772"/>
                </a:lnTo>
                <a:lnTo>
                  <a:pt x="4290174" y="10337"/>
                </a:lnTo>
                <a:lnTo>
                  <a:pt x="4292485" y="12395"/>
                </a:lnTo>
                <a:lnTo>
                  <a:pt x="4295470" y="12395"/>
                </a:lnTo>
                <a:lnTo>
                  <a:pt x="4298315" y="12115"/>
                </a:lnTo>
                <a:lnTo>
                  <a:pt x="4300359" y="9664"/>
                </a:lnTo>
                <a:close/>
              </a:path>
              <a:path w="10279380" h="2106295" extrusionOk="0">
                <a:moveTo>
                  <a:pt x="4328350" y="1200607"/>
                </a:moveTo>
                <a:lnTo>
                  <a:pt x="4326179" y="1198156"/>
                </a:lnTo>
                <a:lnTo>
                  <a:pt x="4323321" y="1198156"/>
                </a:lnTo>
                <a:lnTo>
                  <a:pt x="4320464" y="1198029"/>
                </a:lnTo>
                <a:lnTo>
                  <a:pt x="4318165" y="1200188"/>
                </a:lnTo>
                <a:lnTo>
                  <a:pt x="4317885" y="1205763"/>
                </a:lnTo>
                <a:lnTo>
                  <a:pt x="4320057" y="1208074"/>
                </a:lnTo>
                <a:lnTo>
                  <a:pt x="4322915" y="1208227"/>
                </a:lnTo>
                <a:lnTo>
                  <a:pt x="4325759" y="1208227"/>
                </a:lnTo>
                <a:lnTo>
                  <a:pt x="4328071" y="1206182"/>
                </a:lnTo>
                <a:lnTo>
                  <a:pt x="4328350" y="1200607"/>
                </a:lnTo>
                <a:close/>
              </a:path>
              <a:path w="10279380" h="2106295" extrusionOk="0">
                <a:moveTo>
                  <a:pt x="4330801" y="8166"/>
                </a:moveTo>
                <a:lnTo>
                  <a:pt x="4330522" y="2451"/>
                </a:lnTo>
                <a:lnTo>
                  <a:pt x="4328211" y="279"/>
                </a:lnTo>
                <a:lnTo>
                  <a:pt x="4325366" y="419"/>
                </a:lnTo>
                <a:lnTo>
                  <a:pt x="4322521" y="419"/>
                </a:lnTo>
                <a:lnTo>
                  <a:pt x="4320337" y="2870"/>
                </a:lnTo>
                <a:lnTo>
                  <a:pt x="4320603" y="8445"/>
                </a:lnTo>
                <a:lnTo>
                  <a:pt x="4322775" y="10617"/>
                </a:lnTo>
                <a:lnTo>
                  <a:pt x="4325759" y="10617"/>
                </a:lnTo>
                <a:lnTo>
                  <a:pt x="4328490" y="10477"/>
                </a:lnTo>
                <a:lnTo>
                  <a:pt x="4330801" y="8166"/>
                </a:lnTo>
                <a:close/>
              </a:path>
              <a:path w="10279380" h="2106295" extrusionOk="0">
                <a:moveTo>
                  <a:pt x="4358779" y="1200734"/>
                </a:moveTo>
                <a:lnTo>
                  <a:pt x="4356481" y="1198435"/>
                </a:lnTo>
                <a:lnTo>
                  <a:pt x="4353623" y="1198549"/>
                </a:lnTo>
                <a:lnTo>
                  <a:pt x="4350766" y="1198549"/>
                </a:lnTo>
                <a:lnTo>
                  <a:pt x="4348594" y="1200873"/>
                </a:lnTo>
                <a:lnTo>
                  <a:pt x="4348594" y="1206449"/>
                </a:lnTo>
                <a:lnTo>
                  <a:pt x="4350905" y="1208760"/>
                </a:lnTo>
                <a:lnTo>
                  <a:pt x="4353750" y="1208760"/>
                </a:lnTo>
                <a:lnTo>
                  <a:pt x="4356481" y="1208633"/>
                </a:lnTo>
                <a:lnTo>
                  <a:pt x="4358652" y="1206449"/>
                </a:lnTo>
                <a:lnTo>
                  <a:pt x="4358779" y="1200734"/>
                </a:lnTo>
                <a:close/>
              </a:path>
              <a:path w="10279380" h="2106295" extrusionOk="0">
                <a:moveTo>
                  <a:pt x="4361231" y="2451"/>
                </a:moveTo>
                <a:lnTo>
                  <a:pt x="4359059" y="139"/>
                </a:lnTo>
                <a:lnTo>
                  <a:pt x="4356201" y="139"/>
                </a:lnTo>
                <a:lnTo>
                  <a:pt x="4356201" y="0"/>
                </a:lnTo>
                <a:lnTo>
                  <a:pt x="4353357" y="0"/>
                </a:lnTo>
                <a:lnTo>
                  <a:pt x="4351045" y="2311"/>
                </a:lnTo>
                <a:lnTo>
                  <a:pt x="4351032" y="5321"/>
                </a:lnTo>
                <a:lnTo>
                  <a:pt x="4350905" y="7886"/>
                </a:lnTo>
                <a:lnTo>
                  <a:pt x="4353217" y="10198"/>
                </a:lnTo>
                <a:lnTo>
                  <a:pt x="4356062" y="10337"/>
                </a:lnTo>
                <a:lnTo>
                  <a:pt x="4356062" y="10198"/>
                </a:lnTo>
                <a:lnTo>
                  <a:pt x="4358779" y="10337"/>
                </a:lnTo>
                <a:lnTo>
                  <a:pt x="4358919" y="10198"/>
                </a:lnTo>
                <a:lnTo>
                  <a:pt x="4361091" y="8026"/>
                </a:lnTo>
                <a:lnTo>
                  <a:pt x="4361231" y="5321"/>
                </a:lnTo>
                <a:lnTo>
                  <a:pt x="4361231" y="2451"/>
                </a:lnTo>
                <a:close/>
              </a:path>
              <a:path w="10279380" h="2106295" extrusionOk="0">
                <a:moveTo>
                  <a:pt x="4389475" y="1204963"/>
                </a:moveTo>
                <a:lnTo>
                  <a:pt x="4389221" y="1202093"/>
                </a:lnTo>
                <a:lnTo>
                  <a:pt x="4389082" y="1199388"/>
                </a:lnTo>
                <a:lnTo>
                  <a:pt x="4386631" y="1197190"/>
                </a:lnTo>
                <a:lnTo>
                  <a:pt x="4383925" y="1197483"/>
                </a:lnTo>
                <a:lnTo>
                  <a:pt x="4381055" y="1197610"/>
                </a:lnTo>
                <a:lnTo>
                  <a:pt x="4378884" y="1199921"/>
                </a:lnTo>
                <a:lnTo>
                  <a:pt x="4379163" y="1202778"/>
                </a:lnTo>
                <a:lnTo>
                  <a:pt x="4379290" y="1205496"/>
                </a:lnTo>
                <a:lnTo>
                  <a:pt x="4381474" y="1207541"/>
                </a:lnTo>
                <a:lnTo>
                  <a:pt x="4384459" y="1207541"/>
                </a:lnTo>
                <a:lnTo>
                  <a:pt x="4387304" y="1207401"/>
                </a:lnTo>
                <a:lnTo>
                  <a:pt x="4389475" y="1204963"/>
                </a:lnTo>
                <a:close/>
              </a:path>
              <a:path w="10279380" h="2106295" extrusionOk="0">
                <a:moveTo>
                  <a:pt x="4391926" y="3949"/>
                </a:moveTo>
                <a:lnTo>
                  <a:pt x="4389755" y="1511"/>
                </a:lnTo>
                <a:lnTo>
                  <a:pt x="4387050" y="1371"/>
                </a:lnTo>
                <a:lnTo>
                  <a:pt x="4384179" y="1092"/>
                </a:lnTo>
                <a:lnTo>
                  <a:pt x="4381741" y="3263"/>
                </a:lnTo>
                <a:lnTo>
                  <a:pt x="4381601" y="6134"/>
                </a:lnTo>
                <a:lnTo>
                  <a:pt x="4381335" y="8851"/>
                </a:lnTo>
                <a:lnTo>
                  <a:pt x="4383506" y="11290"/>
                </a:lnTo>
                <a:lnTo>
                  <a:pt x="4386351" y="11569"/>
                </a:lnTo>
                <a:lnTo>
                  <a:pt x="4389361" y="11569"/>
                </a:lnTo>
                <a:lnTo>
                  <a:pt x="4391533" y="9525"/>
                </a:lnTo>
                <a:lnTo>
                  <a:pt x="4391787" y="6807"/>
                </a:lnTo>
                <a:lnTo>
                  <a:pt x="4391926" y="3949"/>
                </a:lnTo>
                <a:close/>
              </a:path>
              <a:path w="10279380" h="2106295" extrusionOk="0">
                <a:moveTo>
                  <a:pt x="4420057" y="1202093"/>
                </a:moveTo>
                <a:lnTo>
                  <a:pt x="4419651" y="1199248"/>
                </a:lnTo>
                <a:lnTo>
                  <a:pt x="4419371" y="1196390"/>
                </a:lnTo>
                <a:lnTo>
                  <a:pt x="4416806" y="1194485"/>
                </a:lnTo>
                <a:lnTo>
                  <a:pt x="4414075" y="1194765"/>
                </a:lnTo>
                <a:lnTo>
                  <a:pt x="4411230" y="1195019"/>
                </a:lnTo>
                <a:lnTo>
                  <a:pt x="4409186" y="1197610"/>
                </a:lnTo>
                <a:lnTo>
                  <a:pt x="4409605" y="1200467"/>
                </a:lnTo>
                <a:lnTo>
                  <a:pt x="4409859" y="1203058"/>
                </a:lnTo>
                <a:lnTo>
                  <a:pt x="4412043" y="1204963"/>
                </a:lnTo>
                <a:lnTo>
                  <a:pt x="4415167" y="1204963"/>
                </a:lnTo>
                <a:lnTo>
                  <a:pt x="4418025" y="1204544"/>
                </a:lnTo>
                <a:lnTo>
                  <a:pt x="4420057" y="1202093"/>
                </a:lnTo>
                <a:close/>
              </a:path>
              <a:path w="10279380" h="2106295" extrusionOk="0">
                <a:moveTo>
                  <a:pt x="4422495" y="7073"/>
                </a:moveTo>
                <a:lnTo>
                  <a:pt x="4420463" y="4495"/>
                </a:lnTo>
                <a:lnTo>
                  <a:pt x="4417619" y="4216"/>
                </a:lnTo>
                <a:lnTo>
                  <a:pt x="4414901" y="3822"/>
                </a:lnTo>
                <a:lnTo>
                  <a:pt x="4412310" y="5854"/>
                </a:lnTo>
                <a:lnTo>
                  <a:pt x="4412043" y="8572"/>
                </a:lnTo>
                <a:lnTo>
                  <a:pt x="4411637" y="11430"/>
                </a:lnTo>
                <a:lnTo>
                  <a:pt x="4413682" y="13881"/>
                </a:lnTo>
                <a:lnTo>
                  <a:pt x="4416526" y="14287"/>
                </a:lnTo>
                <a:lnTo>
                  <a:pt x="4419651" y="14287"/>
                </a:lnTo>
                <a:lnTo>
                  <a:pt x="4421822" y="12395"/>
                </a:lnTo>
                <a:lnTo>
                  <a:pt x="4422102" y="9804"/>
                </a:lnTo>
                <a:lnTo>
                  <a:pt x="4422495" y="7073"/>
                </a:lnTo>
                <a:close/>
              </a:path>
              <a:path w="10279380" h="2106295" extrusionOk="0">
                <a:moveTo>
                  <a:pt x="4450346" y="1197610"/>
                </a:moveTo>
                <a:lnTo>
                  <a:pt x="4449953" y="1194765"/>
                </a:lnTo>
                <a:lnTo>
                  <a:pt x="4449407" y="1192034"/>
                </a:lnTo>
                <a:lnTo>
                  <a:pt x="4446829" y="1190142"/>
                </a:lnTo>
                <a:lnTo>
                  <a:pt x="4444098" y="1190536"/>
                </a:lnTo>
                <a:lnTo>
                  <a:pt x="4441253" y="1191082"/>
                </a:lnTo>
                <a:lnTo>
                  <a:pt x="4439336" y="1193673"/>
                </a:lnTo>
                <a:lnTo>
                  <a:pt x="4439894" y="1196390"/>
                </a:lnTo>
                <a:lnTo>
                  <a:pt x="4440301" y="1198968"/>
                </a:lnTo>
                <a:lnTo>
                  <a:pt x="4442472" y="1200734"/>
                </a:lnTo>
                <a:lnTo>
                  <a:pt x="4445470" y="1200734"/>
                </a:lnTo>
                <a:lnTo>
                  <a:pt x="4445724" y="1200607"/>
                </a:lnTo>
                <a:lnTo>
                  <a:pt x="4448454" y="1200188"/>
                </a:lnTo>
                <a:lnTo>
                  <a:pt x="4450346" y="1197610"/>
                </a:lnTo>
                <a:close/>
              </a:path>
              <a:path w="10279380" h="2106295" extrusionOk="0">
                <a:moveTo>
                  <a:pt x="4452798" y="11569"/>
                </a:moveTo>
                <a:lnTo>
                  <a:pt x="4450905" y="8978"/>
                </a:lnTo>
                <a:lnTo>
                  <a:pt x="4448175" y="8572"/>
                </a:lnTo>
                <a:lnTo>
                  <a:pt x="4445330" y="8026"/>
                </a:lnTo>
                <a:lnTo>
                  <a:pt x="4442739" y="9944"/>
                </a:lnTo>
                <a:lnTo>
                  <a:pt x="4442345" y="12649"/>
                </a:lnTo>
                <a:lnTo>
                  <a:pt x="4441787" y="15519"/>
                </a:lnTo>
                <a:lnTo>
                  <a:pt x="4443692" y="18097"/>
                </a:lnTo>
                <a:lnTo>
                  <a:pt x="4446409" y="18503"/>
                </a:lnTo>
                <a:lnTo>
                  <a:pt x="4446829" y="18643"/>
                </a:lnTo>
                <a:lnTo>
                  <a:pt x="4449813" y="18643"/>
                </a:lnTo>
                <a:lnTo>
                  <a:pt x="4451985" y="16878"/>
                </a:lnTo>
                <a:lnTo>
                  <a:pt x="4452391" y="14427"/>
                </a:lnTo>
                <a:lnTo>
                  <a:pt x="4452798" y="11569"/>
                </a:lnTo>
                <a:close/>
              </a:path>
              <a:path w="10279380" h="2106295" extrusionOk="0">
                <a:moveTo>
                  <a:pt x="4480522" y="1191488"/>
                </a:moveTo>
                <a:lnTo>
                  <a:pt x="4479849" y="1188770"/>
                </a:lnTo>
                <a:lnTo>
                  <a:pt x="4479302" y="1186040"/>
                </a:lnTo>
                <a:lnTo>
                  <a:pt x="4476585" y="1184287"/>
                </a:lnTo>
                <a:lnTo>
                  <a:pt x="4473854" y="1184821"/>
                </a:lnTo>
                <a:lnTo>
                  <a:pt x="4471009" y="1185494"/>
                </a:lnTo>
                <a:lnTo>
                  <a:pt x="4469371" y="1188224"/>
                </a:lnTo>
                <a:lnTo>
                  <a:pt x="4469917" y="1190942"/>
                </a:lnTo>
                <a:lnTo>
                  <a:pt x="4470463" y="1193253"/>
                </a:lnTo>
                <a:lnTo>
                  <a:pt x="4472495" y="1195019"/>
                </a:lnTo>
                <a:lnTo>
                  <a:pt x="4475226" y="1195019"/>
                </a:lnTo>
                <a:lnTo>
                  <a:pt x="4475619" y="1194904"/>
                </a:lnTo>
                <a:lnTo>
                  <a:pt x="4476039" y="1194904"/>
                </a:lnTo>
                <a:lnTo>
                  <a:pt x="4478744" y="1194219"/>
                </a:lnTo>
                <a:lnTo>
                  <a:pt x="4480522" y="1191488"/>
                </a:lnTo>
                <a:close/>
              </a:path>
              <a:path w="10279380" h="2106295" extrusionOk="0">
                <a:moveTo>
                  <a:pt x="4482833" y="17830"/>
                </a:moveTo>
                <a:lnTo>
                  <a:pt x="4481195" y="15100"/>
                </a:lnTo>
                <a:lnTo>
                  <a:pt x="4478490" y="14427"/>
                </a:lnTo>
                <a:lnTo>
                  <a:pt x="4475619" y="13881"/>
                </a:lnTo>
                <a:lnTo>
                  <a:pt x="4472914" y="15519"/>
                </a:lnTo>
                <a:lnTo>
                  <a:pt x="4472356" y="18364"/>
                </a:lnTo>
                <a:lnTo>
                  <a:pt x="4471682" y="21094"/>
                </a:lnTo>
                <a:lnTo>
                  <a:pt x="4473460" y="23812"/>
                </a:lnTo>
                <a:lnTo>
                  <a:pt x="4476166" y="24345"/>
                </a:lnTo>
                <a:lnTo>
                  <a:pt x="4476585" y="24485"/>
                </a:lnTo>
                <a:lnTo>
                  <a:pt x="4479569" y="24485"/>
                </a:lnTo>
                <a:lnTo>
                  <a:pt x="4481741" y="22860"/>
                </a:lnTo>
                <a:lnTo>
                  <a:pt x="4482274" y="20535"/>
                </a:lnTo>
                <a:lnTo>
                  <a:pt x="4482833" y="17830"/>
                </a:lnTo>
                <a:close/>
              </a:path>
              <a:path w="10279380" h="2106295" extrusionOk="0">
                <a:moveTo>
                  <a:pt x="4510278" y="1183881"/>
                </a:moveTo>
                <a:lnTo>
                  <a:pt x="4509427" y="1181150"/>
                </a:lnTo>
                <a:lnTo>
                  <a:pt x="4508779" y="1178445"/>
                </a:lnTo>
                <a:lnTo>
                  <a:pt x="4505922" y="1176934"/>
                </a:lnTo>
                <a:lnTo>
                  <a:pt x="4503217" y="1177620"/>
                </a:lnTo>
                <a:lnTo>
                  <a:pt x="4500486" y="1178445"/>
                </a:lnTo>
                <a:lnTo>
                  <a:pt x="4498987" y="1181150"/>
                </a:lnTo>
                <a:lnTo>
                  <a:pt x="4499673" y="1183881"/>
                </a:lnTo>
                <a:lnTo>
                  <a:pt x="4500207" y="1186192"/>
                </a:lnTo>
                <a:lnTo>
                  <a:pt x="4502391" y="1187678"/>
                </a:lnTo>
                <a:lnTo>
                  <a:pt x="4504969" y="1187678"/>
                </a:lnTo>
                <a:lnTo>
                  <a:pt x="4505515" y="1187551"/>
                </a:lnTo>
                <a:lnTo>
                  <a:pt x="4505922" y="1187411"/>
                </a:lnTo>
                <a:lnTo>
                  <a:pt x="4505922" y="1187551"/>
                </a:lnTo>
                <a:lnTo>
                  <a:pt x="4506392" y="1187411"/>
                </a:lnTo>
                <a:lnTo>
                  <a:pt x="4508639" y="1186738"/>
                </a:lnTo>
                <a:lnTo>
                  <a:pt x="4510278" y="1183881"/>
                </a:lnTo>
                <a:close/>
              </a:path>
              <a:path w="10279380" h="2106295" extrusionOk="0">
                <a:moveTo>
                  <a:pt x="4512589" y="25438"/>
                </a:moveTo>
                <a:lnTo>
                  <a:pt x="4510951" y="22720"/>
                </a:lnTo>
                <a:lnTo>
                  <a:pt x="4508373" y="21907"/>
                </a:lnTo>
                <a:lnTo>
                  <a:pt x="4505655" y="21221"/>
                </a:lnTo>
                <a:lnTo>
                  <a:pt x="4502797" y="22720"/>
                </a:lnTo>
                <a:lnTo>
                  <a:pt x="4501985" y="25438"/>
                </a:lnTo>
                <a:lnTo>
                  <a:pt x="4501299" y="28168"/>
                </a:lnTo>
                <a:lnTo>
                  <a:pt x="4502797" y="31026"/>
                </a:lnTo>
                <a:lnTo>
                  <a:pt x="4505655" y="31699"/>
                </a:lnTo>
                <a:lnTo>
                  <a:pt x="4506480" y="31978"/>
                </a:lnTo>
                <a:lnTo>
                  <a:pt x="4509186" y="31978"/>
                </a:lnTo>
                <a:lnTo>
                  <a:pt x="4511218" y="30480"/>
                </a:lnTo>
                <a:lnTo>
                  <a:pt x="4511903" y="28168"/>
                </a:lnTo>
                <a:lnTo>
                  <a:pt x="4512589" y="25438"/>
                </a:lnTo>
                <a:close/>
              </a:path>
              <a:path w="10279380" h="2106295" extrusionOk="0">
                <a:moveTo>
                  <a:pt x="4539615" y="1174762"/>
                </a:moveTo>
                <a:lnTo>
                  <a:pt x="4538662" y="1172184"/>
                </a:lnTo>
                <a:lnTo>
                  <a:pt x="4537849" y="1169454"/>
                </a:lnTo>
                <a:lnTo>
                  <a:pt x="4535005" y="1167968"/>
                </a:lnTo>
                <a:lnTo>
                  <a:pt x="4532274" y="1168920"/>
                </a:lnTo>
                <a:lnTo>
                  <a:pt x="4529569" y="1169733"/>
                </a:lnTo>
                <a:lnTo>
                  <a:pt x="4528070" y="1172718"/>
                </a:lnTo>
                <a:lnTo>
                  <a:pt x="4529023" y="1175296"/>
                </a:lnTo>
                <a:lnTo>
                  <a:pt x="4529709" y="1177480"/>
                </a:lnTo>
                <a:lnTo>
                  <a:pt x="4531741" y="1178839"/>
                </a:lnTo>
                <a:lnTo>
                  <a:pt x="4534319" y="1178839"/>
                </a:lnTo>
                <a:lnTo>
                  <a:pt x="4535398" y="1178560"/>
                </a:lnTo>
                <a:lnTo>
                  <a:pt x="4538129" y="1177759"/>
                </a:lnTo>
                <a:lnTo>
                  <a:pt x="4539615" y="1174762"/>
                </a:lnTo>
                <a:close/>
              </a:path>
              <a:path w="10279380" h="2106295" extrusionOk="0">
                <a:moveTo>
                  <a:pt x="4541926" y="34696"/>
                </a:moveTo>
                <a:lnTo>
                  <a:pt x="4540428" y="31838"/>
                </a:lnTo>
                <a:lnTo>
                  <a:pt x="4537849" y="30886"/>
                </a:lnTo>
                <a:lnTo>
                  <a:pt x="4535132" y="30060"/>
                </a:lnTo>
                <a:lnTo>
                  <a:pt x="4532274" y="31419"/>
                </a:lnTo>
                <a:lnTo>
                  <a:pt x="4531322" y="34150"/>
                </a:lnTo>
                <a:lnTo>
                  <a:pt x="4530509" y="36868"/>
                </a:lnTo>
                <a:lnTo>
                  <a:pt x="4531880" y="39725"/>
                </a:lnTo>
                <a:lnTo>
                  <a:pt x="4534598" y="40551"/>
                </a:lnTo>
                <a:lnTo>
                  <a:pt x="4535132" y="40805"/>
                </a:lnTo>
                <a:lnTo>
                  <a:pt x="4538269" y="40805"/>
                </a:lnTo>
                <a:lnTo>
                  <a:pt x="4540301" y="39446"/>
                </a:lnTo>
                <a:lnTo>
                  <a:pt x="4540974" y="37414"/>
                </a:lnTo>
                <a:lnTo>
                  <a:pt x="4541926" y="34696"/>
                </a:lnTo>
                <a:close/>
              </a:path>
              <a:path w="10279380" h="2106295" extrusionOk="0">
                <a:moveTo>
                  <a:pt x="4568418" y="1164158"/>
                </a:moveTo>
                <a:lnTo>
                  <a:pt x="4567466" y="1161567"/>
                </a:lnTo>
                <a:lnTo>
                  <a:pt x="4566386" y="1158989"/>
                </a:lnTo>
                <a:lnTo>
                  <a:pt x="4563402" y="1157617"/>
                </a:lnTo>
                <a:lnTo>
                  <a:pt x="4560811" y="1158709"/>
                </a:lnTo>
                <a:lnTo>
                  <a:pt x="4558233" y="1159675"/>
                </a:lnTo>
                <a:lnTo>
                  <a:pt x="4556874" y="1162659"/>
                </a:lnTo>
                <a:lnTo>
                  <a:pt x="4557954" y="1165250"/>
                </a:lnTo>
                <a:lnTo>
                  <a:pt x="4558766" y="1167282"/>
                </a:lnTo>
                <a:lnTo>
                  <a:pt x="4560671" y="1168501"/>
                </a:lnTo>
                <a:lnTo>
                  <a:pt x="4563262" y="1168501"/>
                </a:lnTo>
                <a:lnTo>
                  <a:pt x="4564481" y="1168234"/>
                </a:lnTo>
                <a:lnTo>
                  <a:pt x="4567199" y="1167142"/>
                </a:lnTo>
                <a:lnTo>
                  <a:pt x="4568418" y="1164158"/>
                </a:lnTo>
                <a:close/>
              </a:path>
              <a:path w="10279380" h="2106295" extrusionOk="0">
                <a:moveTo>
                  <a:pt x="4570730" y="45440"/>
                </a:moveTo>
                <a:lnTo>
                  <a:pt x="4569371" y="42443"/>
                </a:lnTo>
                <a:lnTo>
                  <a:pt x="4566793" y="41503"/>
                </a:lnTo>
                <a:lnTo>
                  <a:pt x="4564075" y="40411"/>
                </a:lnTo>
                <a:lnTo>
                  <a:pt x="4561217" y="41770"/>
                </a:lnTo>
                <a:lnTo>
                  <a:pt x="4560138" y="44348"/>
                </a:lnTo>
                <a:lnTo>
                  <a:pt x="4559185" y="46939"/>
                </a:lnTo>
                <a:lnTo>
                  <a:pt x="4560405" y="49911"/>
                </a:lnTo>
                <a:lnTo>
                  <a:pt x="4563122" y="50888"/>
                </a:lnTo>
                <a:lnTo>
                  <a:pt x="4563669" y="51155"/>
                </a:lnTo>
                <a:lnTo>
                  <a:pt x="4564342" y="51282"/>
                </a:lnTo>
                <a:lnTo>
                  <a:pt x="4566932" y="51282"/>
                </a:lnTo>
                <a:lnTo>
                  <a:pt x="4568837" y="50050"/>
                </a:lnTo>
                <a:lnTo>
                  <a:pt x="4569650" y="48018"/>
                </a:lnTo>
                <a:lnTo>
                  <a:pt x="4570730" y="45440"/>
                </a:lnTo>
                <a:close/>
              </a:path>
              <a:path w="10279380" h="2106295" extrusionOk="0">
                <a:moveTo>
                  <a:pt x="4596689" y="1152042"/>
                </a:moveTo>
                <a:lnTo>
                  <a:pt x="4595584" y="1149591"/>
                </a:lnTo>
                <a:lnTo>
                  <a:pt x="4594517" y="1147013"/>
                </a:lnTo>
                <a:lnTo>
                  <a:pt x="4591393" y="1145781"/>
                </a:lnTo>
                <a:lnTo>
                  <a:pt x="4588942" y="1147013"/>
                </a:lnTo>
                <a:lnTo>
                  <a:pt x="4586351" y="1148092"/>
                </a:lnTo>
                <a:lnTo>
                  <a:pt x="4585132" y="1151102"/>
                </a:lnTo>
                <a:lnTo>
                  <a:pt x="4586351" y="1153680"/>
                </a:lnTo>
                <a:lnTo>
                  <a:pt x="4587164" y="1155585"/>
                </a:lnTo>
                <a:lnTo>
                  <a:pt x="4588942" y="1156677"/>
                </a:lnTo>
                <a:lnTo>
                  <a:pt x="4591647" y="1156677"/>
                </a:lnTo>
                <a:lnTo>
                  <a:pt x="4592332" y="1156525"/>
                </a:lnTo>
                <a:lnTo>
                  <a:pt x="4593006" y="1156258"/>
                </a:lnTo>
                <a:lnTo>
                  <a:pt x="4595584" y="1155166"/>
                </a:lnTo>
                <a:lnTo>
                  <a:pt x="4596689" y="1152042"/>
                </a:lnTo>
                <a:close/>
              </a:path>
              <a:path w="10279380" h="2106295" extrusionOk="0">
                <a:moveTo>
                  <a:pt x="4598848" y="57543"/>
                </a:moveTo>
                <a:lnTo>
                  <a:pt x="4597641" y="54559"/>
                </a:lnTo>
                <a:lnTo>
                  <a:pt x="4595050" y="53467"/>
                </a:lnTo>
                <a:lnTo>
                  <a:pt x="4592599" y="52247"/>
                </a:lnTo>
                <a:lnTo>
                  <a:pt x="4589475" y="53327"/>
                </a:lnTo>
                <a:lnTo>
                  <a:pt x="4588395" y="55905"/>
                </a:lnTo>
                <a:lnTo>
                  <a:pt x="4587164" y="58496"/>
                </a:lnTo>
                <a:lnTo>
                  <a:pt x="4588395" y="61493"/>
                </a:lnTo>
                <a:lnTo>
                  <a:pt x="4590847" y="62712"/>
                </a:lnTo>
                <a:lnTo>
                  <a:pt x="4591520" y="62979"/>
                </a:lnTo>
                <a:lnTo>
                  <a:pt x="4592332" y="63119"/>
                </a:lnTo>
                <a:lnTo>
                  <a:pt x="4594911" y="63119"/>
                </a:lnTo>
                <a:lnTo>
                  <a:pt x="4596828" y="62026"/>
                </a:lnTo>
                <a:lnTo>
                  <a:pt x="4597641" y="60121"/>
                </a:lnTo>
                <a:lnTo>
                  <a:pt x="4598848" y="57543"/>
                </a:lnTo>
                <a:close/>
              </a:path>
              <a:path w="10279380" h="2106295" extrusionOk="0">
                <a:moveTo>
                  <a:pt x="4624387" y="1138593"/>
                </a:moveTo>
                <a:lnTo>
                  <a:pt x="4623041" y="1136129"/>
                </a:lnTo>
                <a:lnTo>
                  <a:pt x="4621822" y="1133551"/>
                </a:lnTo>
                <a:lnTo>
                  <a:pt x="4618698" y="1132598"/>
                </a:lnTo>
                <a:lnTo>
                  <a:pt x="4616247" y="1133805"/>
                </a:lnTo>
                <a:lnTo>
                  <a:pt x="4613668" y="1135176"/>
                </a:lnTo>
                <a:lnTo>
                  <a:pt x="4612703" y="1138174"/>
                </a:lnTo>
                <a:lnTo>
                  <a:pt x="4614075" y="1140739"/>
                </a:lnTo>
                <a:lnTo>
                  <a:pt x="4614888" y="1142530"/>
                </a:lnTo>
                <a:lnTo>
                  <a:pt x="4616653" y="1143469"/>
                </a:lnTo>
                <a:lnTo>
                  <a:pt x="4619371" y="1143469"/>
                </a:lnTo>
                <a:lnTo>
                  <a:pt x="4620184" y="1143330"/>
                </a:lnTo>
                <a:lnTo>
                  <a:pt x="4620869" y="1142936"/>
                </a:lnTo>
                <a:lnTo>
                  <a:pt x="4623447" y="1141704"/>
                </a:lnTo>
                <a:lnTo>
                  <a:pt x="4624387" y="1138593"/>
                </a:lnTo>
                <a:close/>
              </a:path>
              <a:path w="10279380" h="2106295" extrusionOk="0">
                <a:moveTo>
                  <a:pt x="4626305" y="71132"/>
                </a:moveTo>
                <a:lnTo>
                  <a:pt x="4625352" y="68008"/>
                </a:lnTo>
                <a:lnTo>
                  <a:pt x="4622762" y="66789"/>
                </a:lnTo>
                <a:lnTo>
                  <a:pt x="4620323" y="65570"/>
                </a:lnTo>
                <a:lnTo>
                  <a:pt x="4617199" y="66509"/>
                </a:lnTo>
                <a:lnTo>
                  <a:pt x="4615967" y="68961"/>
                </a:lnTo>
                <a:lnTo>
                  <a:pt x="4614621" y="71551"/>
                </a:lnTo>
                <a:lnTo>
                  <a:pt x="4615573" y="74549"/>
                </a:lnTo>
                <a:lnTo>
                  <a:pt x="4618139" y="75895"/>
                </a:lnTo>
                <a:lnTo>
                  <a:pt x="4618825" y="76314"/>
                </a:lnTo>
                <a:lnTo>
                  <a:pt x="4619637" y="76454"/>
                </a:lnTo>
                <a:lnTo>
                  <a:pt x="4622355" y="76454"/>
                </a:lnTo>
                <a:lnTo>
                  <a:pt x="4624133" y="75501"/>
                </a:lnTo>
                <a:lnTo>
                  <a:pt x="4625086" y="73723"/>
                </a:lnTo>
                <a:lnTo>
                  <a:pt x="4626305" y="71132"/>
                </a:lnTo>
                <a:close/>
              </a:path>
              <a:path w="10279380" h="2106295" extrusionOk="0">
                <a:moveTo>
                  <a:pt x="4651299" y="1123619"/>
                </a:moveTo>
                <a:lnTo>
                  <a:pt x="4649813" y="1121168"/>
                </a:lnTo>
                <a:lnTo>
                  <a:pt x="4648441" y="1118730"/>
                </a:lnTo>
                <a:lnTo>
                  <a:pt x="4645317" y="1117904"/>
                </a:lnTo>
                <a:lnTo>
                  <a:pt x="4642878" y="1119403"/>
                </a:lnTo>
                <a:lnTo>
                  <a:pt x="4640427" y="1120762"/>
                </a:lnTo>
                <a:lnTo>
                  <a:pt x="4639615" y="1123899"/>
                </a:lnTo>
                <a:lnTo>
                  <a:pt x="4640973" y="1126337"/>
                </a:lnTo>
                <a:lnTo>
                  <a:pt x="4641926" y="1127975"/>
                </a:lnTo>
                <a:lnTo>
                  <a:pt x="4643679" y="1128928"/>
                </a:lnTo>
                <a:lnTo>
                  <a:pt x="4646269" y="1128928"/>
                </a:lnTo>
                <a:lnTo>
                  <a:pt x="4647222" y="1128649"/>
                </a:lnTo>
                <a:lnTo>
                  <a:pt x="4648035" y="1128242"/>
                </a:lnTo>
                <a:lnTo>
                  <a:pt x="4650346" y="1126756"/>
                </a:lnTo>
                <a:lnTo>
                  <a:pt x="4651299" y="1123619"/>
                </a:lnTo>
                <a:close/>
              </a:path>
              <a:path w="10279380" h="2106295" extrusionOk="0">
                <a:moveTo>
                  <a:pt x="4653051" y="86106"/>
                </a:moveTo>
                <a:lnTo>
                  <a:pt x="4652251" y="83108"/>
                </a:lnTo>
                <a:lnTo>
                  <a:pt x="4649813" y="81622"/>
                </a:lnTo>
                <a:lnTo>
                  <a:pt x="4647362" y="80264"/>
                </a:lnTo>
                <a:lnTo>
                  <a:pt x="4644237" y="81076"/>
                </a:lnTo>
                <a:lnTo>
                  <a:pt x="4642878" y="83527"/>
                </a:lnTo>
                <a:lnTo>
                  <a:pt x="4641367" y="85839"/>
                </a:lnTo>
                <a:lnTo>
                  <a:pt x="4642205" y="88963"/>
                </a:lnTo>
                <a:lnTo>
                  <a:pt x="4644656" y="90462"/>
                </a:lnTo>
                <a:lnTo>
                  <a:pt x="4645457" y="90868"/>
                </a:lnTo>
                <a:lnTo>
                  <a:pt x="4646409" y="91135"/>
                </a:lnTo>
                <a:lnTo>
                  <a:pt x="4648987" y="91135"/>
                </a:lnTo>
                <a:lnTo>
                  <a:pt x="4650625" y="90182"/>
                </a:lnTo>
                <a:lnTo>
                  <a:pt x="4651705" y="88557"/>
                </a:lnTo>
                <a:lnTo>
                  <a:pt x="4653051" y="86106"/>
                </a:lnTo>
                <a:close/>
              </a:path>
              <a:path w="10279380" h="2106295" extrusionOk="0">
                <a:moveTo>
                  <a:pt x="4677372" y="1107440"/>
                </a:moveTo>
                <a:lnTo>
                  <a:pt x="4674247" y="1102664"/>
                </a:lnTo>
                <a:lnTo>
                  <a:pt x="4671123" y="1101991"/>
                </a:lnTo>
                <a:lnTo>
                  <a:pt x="4668825" y="1103503"/>
                </a:lnTo>
                <a:lnTo>
                  <a:pt x="4666373" y="1104976"/>
                </a:lnTo>
                <a:lnTo>
                  <a:pt x="4665688" y="1108125"/>
                </a:lnTo>
                <a:lnTo>
                  <a:pt x="4667186" y="1110551"/>
                </a:lnTo>
                <a:lnTo>
                  <a:pt x="4668278" y="1112062"/>
                </a:lnTo>
                <a:lnTo>
                  <a:pt x="4669917" y="1112862"/>
                </a:lnTo>
                <a:lnTo>
                  <a:pt x="4672495" y="1112862"/>
                </a:lnTo>
                <a:lnTo>
                  <a:pt x="4673435" y="1112608"/>
                </a:lnTo>
                <a:lnTo>
                  <a:pt x="4674247" y="1112062"/>
                </a:lnTo>
                <a:lnTo>
                  <a:pt x="4676699" y="1110551"/>
                </a:lnTo>
                <a:lnTo>
                  <a:pt x="4677372" y="1107440"/>
                </a:lnTo>
                <a:close/>
              </a:path>
              <a:path w="10279380" h="2106295" extrusionOk="0">
                <a:moveTo>
                  <a:pt x="4679010" y="102577"/>
                </a:moveTo>
                <a:lnTo>
                  <a:pt x="4678337" y="99301"/>
                </a:lnTo>
                <a:lnTo>
                  <a:pt x="4676025" y="97802"/>
                </a:lnTo>
                <a:lnTo>
                  <a:pt x="4673714" y="96164"/>
                </a:lnTo>
                <a:lnTo>
                  <a:pt x="4670450" y="96837"/>
                </a:lnTo>
                <a:lnTo>
                  <a:pt x="4668952" y="99301"/>
                </a:lnTo>
                <a:lnTo>
                  <a:pt x="4667466" y="101612"/>
                </a:lnTo>
                <a:lnTo>
                  <a:pt x="4667999" y="104736"/>
                </a:lnTo>
                <a:lnTo>
                  <a:pt x="4671263" y="106908"/>
                </a:lnTo>
                <a:lnTo>
                  <a:pt x="4672215" y="107188"/>
                </a:lnTo>
                <a:lnTo>
                  <a:pt x="4674946" y="107188"/>
                </a:lnTo>
                <a:lnTo>
                  <a:pt x="4676559" y="106362"/>
                </a:lnTo>
                <a:lnTo>
                  <a:pt x="4679010" y="102577"/>
                </a:lnTo>
                <a:close/>
              </a:path>
              <a:path w="10279380" h="2106295" extrusionOk="0">
                <a:moveTo>
                  <a:pt x="4702518" y="1089748"/>
                </a:moveTo>
                <a:lnTo>
                  <a:pt x="4700879" y="1087577"/>
                </a:lnTo>
                <a:lnTo>
                  <a:pt x="4699254" y="1085265"/>
                </a:lnTo>
                <a:lnTo>
                  <a:pt x="4696003" y="1084732"/>
                </a:lnTo>
                <a:lnTo>
                  <a:pt x="4693818" y="1086345"/>
                </a:lnTo>
                <a:lnTo>
                  <a:pt x="4691507" y="1087983"/>
                </a:lnTo>
                <a:lnTo>
                  <a:pt x="4690973" y="1091247"/>
                </a:lnTo>
                <a:lnTo>
                  <a:pt x="4692599" y="1093419"/>
                </a:lnTo>
                <a:lnTo>
                  <a:pt x="4693678" y="1094930"/>
                </a:lnTo>
                <a:lnTo>
                  <a:pt x="4695190" y="1095603"/>
                </a:lnTo>
                <a:lnTo>
                  <a:pt x="4697755" y="1095603"/>
                </a:lnTo>
                <a:lnTo>
                  <a:pt x="4698847" y="1095324"/>
                </a:lnTo>
                <a:lnTo>
                  <a:pt x="4699813" y="1094651"/>
                </a:lnTo>
                <a:lnTo>
                  <a:pt x="4701984" y="1093012"/>
                </a:lnTo>
                <a:lnTo>
                  <a:pt x="4702518" y="1089748"/>
                </a:lnTo>
                <a:close/>
              </a:path>
              <a:path w="10279380" h="2106295" extrusionOk="0">
                <a:moveTo>
                  <a:pt x="4704143" y="120116"/>
                </a:moveTo>
                <a:lnTo>
                  <a:pt x="4703610" y="116840"/>
                </a:lnTo>
                <a:lnTo>
                  <a:pt x="4701298" y="115214"/>
                </a:lnTo>
                <a:lnTo>
                  <a:pt x="4699114" y="113576"/>
                </a:lnTo>
                <a:lnTo>
                  <a:pt x="4695863" y="114122"/>
                </a:lnTo>
                <a:lnTo>
                  <a:pt x="4694237" y="116433"/>
                </a:lnTo>
                <a:lnTo>
                  <a:pt x="4692599" y="118618"/>
                </a:lnTo>
                <a:lnTo>
                  <a:pt x="4693145" y="121881"/>
                </a:lnTo>
                <a:lnTo>
                  <a:pt x="4695317" y="123520"/>
                </a:lnTo>
                <a:lnTo>
                  <a:pt x="4696269" y="124193"/>
                </a:lnTo>
                <a:lnTo>
                  <a:pt x="4697361" y="124460"/>
                </a:lnTo>
                <a:lnTo>
                  <a:pt x="4699927" y="124460"/>
                </a:lnTo>
                <a:lnTo>
                  <a:pt x="4701425" y="123774"/>
                </a:lnTo>
                <a:lnTo>
                  <a:pt x="4702518" y="122428"/>
                </a:lnTo>
                <a:lnTo>
                  <a:pt x="4704143" y="120116"/>
                </a:lnTo>
                <a:close/>
              </a:path>
              <a:path w="10279380" h="2106295" extrusionOk="0">
                <a:moveTo>
                  <a:pt x="4726838" y="1070978"/>
                </a:moveTo>
                <a:lnTo>
                  <a:pt x="4725073" y="1068806"/>
                </a:lnTo>
                <a:lnTo>
                  <a:pt x="4723308" y="1066482"/>
                </a:lnTo>
                <a:lnTo>
                  <a:pt x="4720183" y="1066215"/>
                </a:lnTo>
                <a:lnTo>
                  <a:pt x="4717859" y="1067993"/>
                </a:lnTo>
                <a:lnTo>
                  <a:pt x="4715688" y="1069759"/>
                </a:lnTo>
                <a:lnTo>
                  <a:pt x="4715434" y="1072896"/>
                </a:lnTo>
                <a:lnTo>
                  <a:pt x="4717059" y="1075067"/>
                </a:lnTo>
                <a:lnTo>
                  <a:pt x="4718139" y="1076413"/>
                </a:lnTo>
                <a:lnTo>
                  <a:pt x="4719637" y="1076960"/>
                </a:lnTo>
                <a:lnTo>
                  <a:pt x="4722215" y="1076960"/>
                </a:lnTo>
                <a:lnTo>
                  <a:pt x="4723308" y="1076680"/>
                </a:lnTo>
                <a:lnTo>
                  <a:pt x="4724247" y="1075880"/>
                </a:lnTo>
                <a:lnTo>
                  <a:pt x="4726444" y="1074115"/>
                </a:lnTo>
                <a:lnTo>
                  <a:pt x="4726838" y="1070978"/>
                </a:lnTo>
                <a:close/>
              </a:path>
              <a:path w="10279380" h="2106295" extrusionOk="0">
                <a:moveTo>
                  <a:pt x="4728337" y="139026"/>
                </a:moveTo>
                <a:lnTo>
                  <a:pt x="4727930" y="135750"/>
                </a:lnTo>
                <a:lnTo>
                  <a:pt x="4723574" y="132207"/>
                </a:lnTo>
                <a:lnTo>
                  <a:pt x="4720450" y="132626"/>
                </a:lnTo>
                <a:lnTo>
                  <a:pt x="4718685" y="134785"/>
                </a:lnTo>
                <a:lnTo>
                  <a:pt x="4716792" y="136969"/>
                </a:lnTo>
                <a:lnTo>
                  <a:pt x="4717186" y="140246"/>
                </a:lnTo>
                <a:lnTo>
                  <a:pt x="4719371" y="142011"/>
                </a:lnTo>
                <a:lnTo>
                  <a:pt x="4720310" y="142684"/>
                </a:lnTo>
                <a:lnTo>
                  <a:pt x="4721403" y="143090"/>
                </a:lnTo>
                <a:lnTo>
                  <a:pt x="4724108" y="143090"/>
                </a:lnTo>
                <a:lnTo>
                  <a:pt x="4725619" y="142417"/>
                </a:lnTo>
                <a:lnTo>
                  <a:pt x="4726559" y="141198"/>
                </a:lnTo>
                <a:lnTo>
                  <a:pt x="4728337" y="139026"/>
                </a:lnTo>
                <a:close/>
              </a:path>
              <a:path w="10279380" h="2106295" extrusionOk="0">
                <a:moveTo>
                  <a:pt x="4750066" y="1050848"/>
                </a:moveTo>
                <a:lnTo>
                  <a:pt x="4748314" y="1048804"/>
                </a:lnTo>
                <a:lnTo>
                  <a:pt x="4746409" y="1046772"/>
                </a:lnTo>
                <a:lnTo>
                  <a:pt x="4743145" y="1046492"/>
                </a:lnTo>
                <a:lnTo>
                  <a:pt x="4741088" y="1048410"/>
                </a:lnTo>
                <a:lnTo>
                  <a:pt x="4738941" y="1050315"/>
                </a:lnTo>
                <a:lnTo>
                  <a:pt x="4738802" y="1053426"/>
                </a:lnTo>
                <a:lnTo>
                  <a:pt x="4740567" y="1055611"/>
                </a:lnTo>
                <a:lnTo>
                  <a:pt x="4741646" y="1056690"/>
                </a:lnTo>
                <a:lnTo>
                  <a:pt x="4743005" y="1057249"/>
                </a:lnTo>
                <a:lnTo>
                  <a:pt x="4745723" y="1057249"/>
                </a:lnTo>
                <a:lnTo>
                  <a:pt x="4746803" y="1056830"/>
                </a:lnTo>
                <a:lnTo>
                  <a:pt x="4747895" y="1056017"/>
                </a:lnTo>
                <a:lnTo>
                  <a:pt x="4747755" y="1056017"/>
                </a:lnTo>
                <a:lnTo>
                  <a:pt x="4749939" y="1054125"/>
                </a:lnTo>
                <a:lnTo>
                  <a:pt x="4750066" y="1050848"/>
                </a:lnTo>
                <a:close/>
              </a:path>
              <a:path w="10279380" h="2106295" extrusionOk="0">
                <a:moveTo>
                  <a:pt x="4751565" y="159131"/>
                </a:moveTo>
                <a:lnTo>
                  <a:pt x="4751286" y="155879"/>
                </a:lnTo>
                <a:lnTo>
                  <a:pt x="4749254" y="153974"/>
                </a:lnTo>
                <a:lnTo>
                  <a:pt x="4747222" y="152196"/>
                </a:lnTo>
                <a:lnTo>
                  <a:pt x="4743958" y="152336"/>
                </a:lnTo>
                <a:lnTo>
                  <a:pt x="4742065" y="154381"/>
                </a:lnTo>
                <a:lnTo>
                  <a:pt x="4740160" y="156552"/>
                </a:lnTo>
                <a:lnTo>
                  <a:pt x="4740427" y="159689"/>
                </a:lnTo>
                <a:lnTo>
                  <a:pt x="4742459" y="161594"/>
                </a:lnTo>
                <a:lnTo>
                  <a:pt x="4743424" y="162534"/>
                </a:lnTo>
                <a:lnTo>
                  <a:pt x="4744631" y="162953"/>
                </a:lnTo>
                <a:lnTo>
                  <a:pt x="4747222" y="162953"/>
                </a:lnTo>
                <a:lnTo>
                  <a:pt x="4748581" y="162394"/>
                </a:lnTo>
                <a:lnTo>
                  <a:pt x="4751565" y="159131"/>
                </a:lnTo>
                <a:close/>
              </a:path>
              <a:path w="10279380" h="2106295" extrusionOk="0">
                <a:moveTo>
                  <a:pt x="4772355" y="1029639"/>
                </a:moveTo>
                <a:lnTo>
                  <a:pt x="4768418" y="1025690"/>
                </a:lnTo>
                <a:lnTo>
                  <a:pt x="4765154" y="1025690"/>
                </a:lnTo>
                <a:lnTo>
                  <a:pt x="4763109" y="1027595"/>
                </a:lnTo>
                <a:lnTo>
                  <a:pt x="4761217" y="1029639"/>
                </a:lnTo>
                <a:lnTo>
                  <a:pt x="4761077" y="1032903"/>
                </a:lnTo>
                <a:lnTo>
                  <a:pt x="4763109" y="1034808"/>
                </a:lnTo>
                <a:lnTo>
                  <a:pt x="4764075" y="1035888"/>
                </a:lnTo>
                <a:lnTo>
                  <a:pt x="4765421" y="1036434"/>
                </a:lnTo>
                <a:lnTo>
                  <a:pt x="4767999" y="1036434"/>
                </a:lnTo>
                <a:lnTo>
                  <a:pt x="4769358" y="1035888"/>
                </a:lnTo>
                <a:lnTo>
                  <a:pt x="4772355" y="1032903"/>
                </a:lnTo>
                <a:lnTo>
                  <a:pt x="4772355" y="1029639"/>
                </a:lnTo>
                <a:close/>
              </a:path>
              <a:path w="10279380" h="2106295" extrusionOk="0">
                <a:moveTo>
                  <a:pt x="4773714" y="177228"/>
                </a:moveTo>
                <a:lnTo>
                  <a:pt x="4769637" y="173151"/>
                </a:lnTo>
                <a:lnTo>
                  <a:pt x="4766373" y="173151"/>
                </a:lnTo>
                <a:lnTo>
                  <a:pt x="4764481" y="175196"/>
                </a:lnTo>
                <a:lnTo>
                  <a:pt x="4762424" y="177228"/>
                </a:lnTo>
                <a:lnTo>
                  <a:pt x="4762563" y="180492"/>
                </a:lnTo>
                <a:lnTo>
                  <a:pt x="4764481" y="182397"/>
                </a:lnTo>
                <a:lnTo>
                  <a:pt x="4765560" y="183362"/>
                </a:lnTo>
                <a:lnTo>
                  <a:pt x="4766780" y="183896"/>
                </a:lnTo>
                <a:lnTo>
                  <a:pt x="4769358" y="183896"/>
                </a:lnTo>
                <a:lnTo>
                  <a:pt x="4770729" y="183362"/>
                </a:lnTo>
                <a:lnTo>
                  <a:pt x="4771669" y="182397"/>
                </a:lnTo>
                <a:lnTo>
                  <a:pt x="4773714" y="180365"/>
                </a:lnTo>
                <a:lnTo>
                  <a:pt x="4773714" y="177228"/>
                </a:lnTo>
                <a:close/>
              </a:path>
              <a:path w="10279380" h="2106295" extrusionOk="0">
                <a:moveTo>
                  <a:pt x="4793678" y="1010602"/>
                </a:moveTo>
                <a:lnTo>
                  <a:pt x="4793551" y="1007452"/>
                </a:lnTo>
                <a:lnTo>
                  <a:pt x="4791367" y="1005560"/>
                </a:lnTo>
                <a:lnTo>
                  <a:pt x="4789335" y="1003515"/>
                </a:lnTo>
                <a:lnTo>
                  <a:pt x="4786071" y="1003668"/>
                </a:lnTo>
                <a:lnTo>
                  <a:pt x="4784179" y="1005827"/>
                </a:lnTo>
                <a:lnTo>
                  <a:pt x="4782274" y="1007872"/>
                </a:lnTo>
                <a:lnTo>
                  <a:pt x="4782413" y="1011135"/>
                </a:lnTo>
                <a:lnTo>
                  <a:pt x="4785538" y="1013866"/>
                </a:lnTo>
                <a:lnTo>
                  <a:pt x="4786757" y="1014412"/>
                </a:lnTo>
                <a:lnTo>
                  <a:pt x="4789335" y="1014412"/>
                </a:lnTo>
                <a:lnTo>
                  <a:pt x="4790694" y="1013714"/>
                </a:lnTo>
                <a:lnTo>
                  <a:pt x="4791786" y="1012634"/>
                </a:lnTo>
                <a:lnTo>
                  <a:pt x="4791786" y="1012774"/>
                </a:lnTo>
                <a:lnTo>
                  <a:pt x="4791913" y="1012634"/>
                </a:lnTo>
                <a:lnTo>
                  <a:pt x="4793678" y="1010602"/>
                </a:lnTo>
                <a:close/>
              </a:path>
              <a:path w="10279380" h="2106295" extrusionOk="0">
                <a:moveTo>
                  <a:pt x="4794910" y="199542"/>
                </a:moveTo>
                <a:lnTo>
                  <a:pt x="4793005" y="197510"/>
                </a:lnTo>
                <a:lnTo>
                  <a:pt x="4791113" y="195313"/>
                </a:lnTo>
                <a:lnTo>
                  <a:pt x="4787849" y="195199"/>
                </a:lnTo>
                <a:lnTo>
                  <a:pt x="4785792" y="197091"/>
                </a:lnTo>
                <a:lnTo>
                  <a:pt x="4783760" y="198996"/>
                </a:lnTo>
                <a:lnTo>
                  <a:pt x="4783633" y="202247"/>
                </a:lnTo>
                <a:lnTo>
                  <a:pt x="4785538" y="204304"/>
                </a:lnTo>
                <a:lnTo>
                  <a:pt x="4786490" y="205397"/>
                </a:lnTo>
                <a:lnTo>
                  <a:pt x="4787849" y="205930"/>
                </a:lnTo>
                <a:lnTo>
                  <a:pt x="4790427" y="205930"/>
                </a:lnTo>
                <a:lnTo>
                  <a:pt x="4791646" y="205524"/>
                </a:lnTo>
                <a:lnTo>
                  <a:pt x="4792738" y="204724"/>
                </a:lnTo>
                <a:lnTo>
                  <a:pt x="4794770" y="202793"/>
                </a:lnTo>
                <a:lnTo>
                  <a:pt x="4794910" y="199542"/>
                </a:lnTo>
                <a:close/>
              </a:path>
              <a:path w="10279380" h="2106295" extrusionOk="0">
                <a:moveTo>
                  <a:pt x="4813782" y="987209"/>
                </a:moveTo>
                <a:lnTo>
                  <a:pt x="4813389" y="984059"/>
                </a:lnTo>
                <a:lnTo>
                  <a:pt x="4809160" y="980414"/>
                </a:lnTo>
                <a:lnTo>
                  <a:pt x="4805921" y="980795"/>
                </a:lnTo>
                <a:lnTo>
                  <a:pt x="4802378" y="985151"/>
                </a:lnTo>
                <a:lnTo>
                  <a:pt x="4802657" y="988288"/>
                </a:lnTo>
                <a:lnTo>
                  <a:pt x="4804829" y="990053"/>
                </a:lnTo>
                <a:lnTo>
                  <a:pt x="4805781" y="990879"/>
                </a:lnTo>
                <a:lnTo>
                  <a:pt x="4806874" y="991273"/>
                </a:lnTo>
                <a:lnTo>
                  <a:pt x="4809439" y="991273"/>
                </a:lnTo>
                <a:lnTo>
                  <a:pt x="4810938" y="990600"/>
                </a:lnTo>
                <a:lnTo>
                  <a:pt x="4812030" y="989368"/>
                </a:lnTo>
                <a:lnTo>
                  <a:pt x="4813782" y="987209"/>
                </a:lnTo>
                <a:close/>
              </a:path>
              <a:path w="10279380" h="2106295" extrusionOk="0">
                <a:moveTo>
                  <a:pt x="4815014" y="222935"/>
                </a:moveTo>
                <a:lnTo>
                  <a:pt x="4813249" y="220764"/>
                </a:lnTo>
                <a:lnTo>
                  <a:pt x="4811357" y="218579"/>
                </a:lnTo>
                <a:lnTo>
                  <a:pt x="4808232" y="218313"/>
                </a:lnTo>
                <a:lnTo>
                  <a:pt x="4803864" y="221843"/>
                </a:lnTo>
                <a:lnTo>
                  <a:pt x="4803597" y="225120"/>
                </a:lnTo>
                <a:lnTo>
                  <a:pt x="4805375" y="227291"/>
                </a:lnTo>
                <a:lnTo>
                  <a:pt x="4806315" y="228511"/>
                </a:lnTo>
                <a:lnTo>
                  <a:pt x="4807813" y="229057"/>
                </a:lnTo>
                <a:lnTo>
                  <a:pt x="4810391" y="229057"/>
                </a:lnTo>
                <a:lnTo>
                  <a:pt x="4811471" y="228777"/>
                </a:lnTo>
                <a:lnTo>
                  <a:pt x="4812563" y="227977"/>
                </a:lnTo>
                <a:lnTo>
                  <a:pt x="4814735" y="226199"/>
                </a:lnTo>
                <a:lnTo>
                  <a:pt x="4815014" y="222935"/>
                </a:lnTo>
                <a:close/>
              </a:path>
              <a:path w="10279380" h="2106295" extrusionOk="0">
                <a:moveTo>
                  <a:pt x="4832667" y="962863"/>
                </a:moveTo>
                <a:lnTo>
                  <a:pt x="4832134" y="959726"/>
                </a:lnTo>
                <a:lnTo>
                  <a:pt x="4829962" y="958100"/>
                </a:lnTo>
                <a:lnTo>
                  <a:pt x="4827651" y="956322"/>
                </a:lnTo>
                <a:lnTo>
                  <a:pt x="4824527" y="956868"/>
                </a:lnTo>
                <a:lnTo>
                  <a:pt x="4822901" y="959053"/>
                </a:lnTo>
                <a:lnTo>
                  <a:pt x="4821123" y="961364"/>
                </a:lnTo>
                <a:lnTo>
                  <a:pt x="4821669" y="964476"/>
                </a:lnTo>
                <a:lnTo>
                  <a:pt x="4823853" y="966266"/>
                </a:lnTo>
                <a:lnTo>
                  <a:pt x="4824793" y="966939"/>
                </a:lnTo>
                <a:lnTo>
                  <a:pt x="4825885" y="967206"/>
                </a:lnTo>
                <a:lnTo>
                  <a:pt x="4828464" y="967206"/>
                </a:lnTo>
                <a:lnTo>
                  <a:pt x="4829962" y="966520"/>
                </a:lnTo>
                <a:lnTo>
                  <a:pt x="4831042" y="965174"/>
                </a:lnTo>
                <a:lnTo>
                  <a:pt x="4832667" y="962863"/>
                </a:lnTo>
                <a:close/>
              </a:path>
              <a:path w="10279380" h="2106295" extrusionOk="0">
                <a:moveTo>
                  <a:pt x="4833899" y="247421"/>
                </a:moveTo>
                <a:lnTo>
                  <a:pt x="4830496" y="242925"/>
                </a:lnTo>
                <a:lnTo>
                  <a:pt x="4827232" y="242379"/>
                </a:lnTo>
                <a:lnTo>
                  <a:pt x="4822761" y="245783"/>
                </a:lnTo>
                <a:lnTo>
                  <a:pt x="4822355" y="248920"/>
                </a:lnTo>
                <a:lnTo>
                  <a:pt x="4824933" y="252590"/>
                </a:lnTo>
                <a:lnTo>
                  <a:pt x="4826559" y="253263"/>
                </a:lnTo>
                <a:lnTo>
                  <a:pt x="4829149" y="253263"/>
                </a:lnTo>
                <a:lnTo>
                  <a:pt x="4830229" y="252857"/>
                </a:lnTo>
                <a:lnTo>
                  <a:pt x="4831042" y="252183"/>
                </a:lnTo>
                <a:lnTo>
                  <a:pt x="4833353" y="250545"/>
                </a:lnTo>
                <a:lnTo>
                  <a:pt x="4833899" y="247421"/>
                </a:lnTo>
                <a:close/>
              </a:path>
              <a:path w="10279380" h="2106295" extrusionOk="0">
                <a:moveTo>
                  <a:pt x="4850346" y="937691"/>
                </a:moveTo>
                <a:lnTo>
                  <a:pt x="4849673" y="934567"/>
                </a:lnTo>
                <a:lnTo>
                  <a:pt x="4847361" y="932929"/>
                </a:lnTo>
                <a:lnTo>
                  <a:pt x="4845050" y="931430"/>
                </a:lnTo>
                <a:lnTo>
                  <a:pt x="4841926" y="931976"/>
                </a:lnTo>
                <a:lnTo>
                  <a:pt x="4840287" y="934288"/>
                </a:lnTo>
                <a:lnTo>
                  <a:pt x="4840186" y="934567"/>
                </a:lnTo>
                <a:lnTo>
                  <a:pt x="4838662" y="936739"/>
                </a:lnTo>
                <a:lnTo>
                  <a:pt x="4839335" y="939863"/>
                </a:lnTo>
                <a:lnTo>
                  <a:pt x="4841646" y="941362"/>
                </a:lnTo>
                <a:lnTo>
                  <a:pt x="4842599" y="942035"/>
                </a:lnTo>
                <a:lnTo>
                  <a:pt x="4843538" y="942314"/>
                </a:lnTo>
                <a:lnTo>
                  <a:pt x="4846129" y="942314"/>
                </a:lnTo>
                <a:lnTo>
                  <a:pt x="4847755" y="941501"/>
                </a:lnTo>
                <a:lnTo>
                  <a:pt x="4848809" y="939863"/>
                </a:lnTo>
                <a:lnTo>
                  <a:pt x="4850346" y="937691"/>
                </a:lnTo>
                <a:close/>
              </a:path>
              <a:path w="10279380" h="2106295" extrusionOk="0">
                <a:moveTo>
                  <a:pt x="4851425" y="272719"/>
                </a:moveTo>
                <a:lnTo>
                  <a:pt x="4849927" y="270395"/>
                </a:lnTo>
                <a:lnTo>
                  <a:pt x="4848301" y="268109"/>
                </a:lnTo>
                <a:lnTo>
                  <a:pt x="4845177" y="267411"/>
                </a:lnTo>
                <a:lnTo>
                  <a:pt x="4842865" y="268909"/>
                </a:lnTo>
                <a:lnTo>
                  <a:pt x="4840414" y="270535"/>
                </a:lnTo>
                <a:lnTo>
                  <a:pt x="4839881" y="273672"/>
                </a:lnTo>
                <a:lnTo>
                  <a:pt x="4842319" y="277469"/>
                </a:lnTo>
                <a:lnTo>
                  <a:pt x="4843958" y="278295"/>
                </a:lnTo>
                <a:lnTo>
                  <a:pt x="4846663" y="278295"/>
                </a:lnTo>
                <a:lnTo>
                  <a:pt x="4847615" y="278015"/>
                </a:lnTo>
                <a:lnTo>
                  <a:pt x="4848441" y="277469"/>
                </a:lnTo>
                <a:lnTo>
                  <a:pt x="4850739" y="275844"/>
                </a:lnTo>
                <a:lnTo>
                  <a:pt x="4851425" y="272719"/>
                </a:lnTo>
                <a:close/>
              </a:path>
              <a:path w="10279380" h="2106295" extrusionOk="0">
                <a:moveTo>
                  <a:pt x="4866652" y="911567"/>
                </a:moveTo>
                <a:lnTo>
                  <a:pt x="4865827" y="908456"/>
                </a:lnTo>
                <a:lnTo>
                  <a:pt x="4863528" y="906945"/>
                </a:lnTo>
                <a:lnTo>
                  <a:pt x="4861077" y="905446"/>
                </a:lnTo>
                <a:lnTo>
                  <a:pt x="4857953" y="906272"/>
                </a:lnTo>
                <a:lnTo>
                  <a:pt x="4854968" y="911148"/>
                </a:lnTo>
                <a:lnTo>
                  <a:pt x="4855781" y="914298"/>
                </a:lnTo>
                <a:lnTo>
                  <a:pt x="4858220" y="915657"/>
                </a:lnTo>
                <a:lnTo>
                  <a:pt x="4859032" y="916190"/>
                </a:lnTo>
                <a:lnTo>
                  <a:pt x="4859985" y="916470"/>
                </a:lnTo>
                <a:lnTo>
                  <a:pt x="4862563" y="916470"/>
                </a:lnTo>
                <a:lnTo>
                  <a:pt x="4864341" y="915517"/>
                </a:lnTo>
                <a:lnTo>
                  <a:pt x="4865281" y="914019"/>
                </a:lnTo>
                <a:lnTo>
                  <a:pt x="4866652" y="911567"/>
                </a:lnTo>
                <a:close/>
              </a:path>
              <a:path w="10279380" h="2106295" extrusionOk="0">
                <a:moveTo>
                  <a:pt x="4867745" y="298970"/>
                </a:moveTo>
                <a:lnTo>
                  <a:pt x="4866233" y="296519"/>
                </a:lnTo>
                <a:lnTo>
                  <a:pt x="4864874" y="294068"/>
                </a:lnTo>
                <a:lnTo>
                  <a:pt x="4861750" y="293255"/>
                </a:lnTo>
                <a:lnTo>
                  <a:pt x="4856861" y="296240"/>
                </a:lnTo>
                <a:lnTo>
                  <a:pt x="4856061" y="299250"/>
                </a:lnTo>
                <a:lnTo>
                  <a:pt x="4857547" y="301688"/>
                </a:lnTo>
                <a:lnTo>
                  <a:pt x="4858486" y="303314"/>
                </a:lnTo>
                <a:lnTo>
                  <a:pt x="4860125" y="304253"/>
                </a:lnTo>
                <a:lnTo>
                  <a:pt x="4862842" y="304253"/>
                </a:lnTo>
                <a:lnTo>
                  <a:pt x="4863643" y="303999"/>
                </a:lnTo>
                <a:lnTo>
                  <a:pt x="4864455" y="303593"/>
                </a:lnTo>
                <a:lnTo>
                  <a:pt x="4866906" y="302094"/>
                </a:lnTo>
                <a:lnTo>
                  <a:pt x="4867745" y="298970"/>
                </a:lnTo>
                <a:close/>
              </a:path>
              <a:path w="10279380" h="2106295" extrusionOk="0">
                <a:moveTo>
                  <a:pt x="4881588" y="884643"/>
                </a:moveTo>
                <a:lnTo>
                  <a:pt x="4880635" y="881519"/>
                </a:lnTo>
                <a:lnTo>
                  <a:pt x="4878197" y="880160"/>
                </a:lnTo>
                <a:lnTo>
                  <a:pt x="4875746" y="878928"/>
                </a:lnTo>
                <a:lnTo>
                  <a:pt x="4872621" y="879881"/>
                </a:lnTo>
                <a:lnTo>
                  <a:pt x="4871402" y="882319"/>
                </a:lnTo>
                <a:lnTo>
                  <a:pt x="4870031" y="884783"/>
                </a:lnTo>
                <a:lnTo>
                  <a:pt x="4870983" y="887895"/>
                </a:lnTo>
                <a:lnTo>
                  <a:pt x="4873434" y="889266"/>
                </a:lnTo>
                <a:lnTo>
                  <a:pt x="4874247" y="889673"/>
                </a:lnTo>
                <a:lnTo>
                  <a:pt x="4875073" y="889812"/>
                </a:lnTo>
                <a:lnTo>
                  <a:pt x="4877651" y="889812"/>
                </a:lnTo>
                <a:lnTo>
                  <a:pt x="4879403" y="888847"/>
                </a:lnTo>
                <a:lnTo>
                  <a:pt x="4880368" y="887095"/>
                </a:lnTo>
                <a:lnTo>
                  <a:pt x="4881588" y="884643"/>
                </a:lnTo>
                <a:close/>
              </a:path>
              <a:path w="10279380" h="2106295" extrusionOk="0">
                <a:moveTo>
                  <a:pt x="4882667" y="326034"/>
                </a:moveTo>
                <a:lnTo>
                  <a:pt x="4881397" y="323596"/>
                </a:lnTo>
                <a:lnTo>
                  <a:pt x="4881321" y="323443"/>
                </a:lnTo>
                <a:lnTo>
                  <a:pt x="4881321" y="323596"/>
                </a:lnTo>
                <a:lnTo>
                  <a:pt x="4879962" y="321005"/>
                </a:lnTo>
                <a:lnTo>
                  <a:pt x="4876965" y="320040"/>
                </a:lnTo>
                <a:lnTo>
                  <a:pt x="4874526" y="321411"/>
                </a:lnTo>
                <a:lnTo>
                  <a:pt x="4871936" y="322643"/>
                </a:lnTo>
                <a:lnTo>
                  <a:pt x="4870983" y="325755"/>
                </a:lnTo>
                <a:lnTo>
                  <a:pt x="4872342" y="328206"/>
                </a:lnTo>
                <a:lnTo>
                  <a:pt x="4873295" y="329984"/>
                </a:lnTo>
                <a:lnTo>
                  <a:pt x="4875073" y="330936"/>
                </a:lnTo>
                <a:lnTo>
                  <a:pt x="4877651" y="330936"/>
                </a:lnTo>
                <a:lnTo>
                  <a:pt x="4878463" y="330796"/>
                </a:lnTo>
                <a:lnTo>
                  <a:pt x="4879149" y="330390"/>
                </a:lnTo>
                <a:lnTo>
                  <a:pt x="4881715" y="329018"/>
                </a:lnTo>
                <a:lnTo>
                  <a:pt x="4882667" y="326034"/>
                </a:lnTo>
                <a:close/>
              </a:path>
              <a:path w="10279380" h="2106295" extrusionOk="0">
                <a:moveTo>
                  <a:pt x="4895177" y="857034"/>
                </a:moveTo>
                <a:lnTo>
                  <a:pt x="4894097" y="853897"/>
                </a:lnTo>
                <a:lnTo>
                  <a:pt x="4891646" y="852805"/>
                </a:lnTo>
                <a:lnTo>
                  <a:pt x="4889055" y="851585"/>
                </a:lnTo>
                <a:lnTo>
                  <a:pt x="4885931" y="852690"/>
                </a:lnTo>
                <a:lnTo>
                  <a:pt x="4884839" y="855268"/>
                </a:lnTo>
                <a:lnTo>
                  <a:pt x="4883620" y="857846"/>
                </a:lnTo>
                <a:lnTo>
                  <a:pt x="4884725" y="860856"/>
                </a:lnTo>
                <a:lnTo>
                  <a:pt x="4887290" y="862076"/>
                </a:lnTo>
                <a:lnTo>
                  <a:pt x="4887963" y="862330"/>
                </a:lnTo>
                <a:lnTo>
                  <a:pt x="4888662" y="862469"/>
                </a:lnTo>
                <a:lnTo>
                  <a:pt x="4891367" y="862469"/>
                </a:lnTo>
                <a:lnTo>
                  <a:pt x="4893145" y="861390"/>
                </a:lnTo>
                <a:lnTo>
                  <a:pt x="4894097" y="859599"/>
                </a:lnTo>
                <a:lnTo>
                  <a:pt x="4895177" y="857034"/>
                </a:lnTo>
                <a:close/>
              </a:path>
              <a:path w="10279380" h="2106295" extrusionOk="0">
                <a:moveTo>
                  <a:pt x="4896129" y="353783"/>
                </a:moveTo>
                <a:lnTo>
                  <a:pt x="4895037" y="351205"/>
                </a:lnTo>
                <a:lnTo>
                  <a:pt x="4893818" y="348615"/>
                </a:lnTo>
                <a:lnTo>
                  <a:pt x="4890833" y="347535"/>
                </a:lnTo>
                <a:lnTo>
                  <a:pt x="4885652" y="349961"/>
                </a:lnTo>
                <a:lnTo>
                  <a:pt x="4884585" y="352958"/>
                </a:lnTo>
                <a:lnTo>
                  <a:pt x="4886617" y="357314"/>
                </a:lnTo>
                <a:lnTo>
                  <a:pt x="4888382" y="358406"/>
                </a:lnTo>
                <a:lnTo>
                  <a:pt x="4891087" y="358406"/>
                </a:lnTo>
                <a:lnTo>
                  <a:pt x="4891786" y="358267"/>
                </a:lnTo>
                <a:lnTo>
                  <a:pt x="4892459" y="358000"/>
                </a:lnTo>
                <a:lnTo>
                  <a:pt x="4895037" y="356781"/>
                </a:lnTo>
                <a:lnTo>
                  <a:pt x="4896129" y="353783"/>
                </a:lnTo>
                <a:close/>
              </a:path>
              <a:path w="10279380" h="2106295" extrusionOk="0">
                <a:moveTo>
                  <a:pt x="4907407" y="828738"/>
                </a:moveTo>
                <a:lnTo>
                  <a:pt x="4906175" y="825741"/>
                </a:lnTo>
                <a:lnTo>
                  <a:pt x="4903609" y="824661"/>
                </a:lnTo>
                <a:lnTo>
                  <a:pt x="4900879" y="823569"/>
                </a:lnTo>
                <a:lnTo>
                  <a:pt x="4897894" y="824928"/>
                </a:lnTo>
                <a:lnTo>
                  <a:pt x="4896942" y="827519"/>
                </a:lnTo>
                <a:lnTo>
                  <a:pt x="4895850" y="830097"/>
                </a:lnTo>
                <a:lnTo>
                  <a:pt x="4897082" y="833094"/>
                </a:lnTo>
                <a:lnTo>
                  <a:pt x="4899672" y="834186"/>
                </a:lnTo>
                <a:lnTo>
                  <a:pt x="4901019" y="834453"/>
                </a:lnTo>
                <a:lnTo>
                  <a:pt x="4903609" y="834453"/>
                </a:lnTo>
                <a:lnTo>
                  <a:pt x="4905502" y="833361"/>
                </a:lnTo>
                <a:lnTo>
                  <a:pt x="4906315" y="831329"/>
                </a:lnTo>
                <a:lnTo>
                  <a:pt x="4907407" y="828738"/>
                </a:lnTo>
                <a:close/>
              </a:path>
              <a:path w="10279380" h="2106295" extrusionOk="0">
                <a:moveTo>
                  <a:pt x="4908220" y="382206"/>
                </a:moveTo>
                <a:lnTo>
                  <a:pt x="4907267" y="379615"/>
                </a:lnTo>
                <a:lnTo>
                  <a:pt x="4906175" y="377037"/>
                </a:lnTo>
                <a:lnTo>
                  <a:pt x="4903190" y="375666"/>
                </a:lnTo>
                <a:lnTo>
                  <a:pt x="4898034" y="377837"/>
                </a:lnTo>
                <a:lnTo>
                  <a:pt x="4896663" y="380847"/>
                </a:lnTo>
                <a:lnTo>
                  <a:pt x="4898568" y="385356"/>
                </a:lnTo>
                <a:lnTo>
                  <a:pt x="4900485" y="386562"/>
                </a:lnTo>
                <a:lnTo>
                  <a:pt x="4903736" y="386562"/>
                </a:lnTo>
                <a:lnTo>
                  <a:pt x="4904410" y="386295"/>
                </a:lnTo>
                <a:lnTo>
                  <a:pt x="4906988" y="385191"/>
                </a:lnTo>
                <a:lnTo>
                  <a:pt x="4908220" y="382206"/>
                </a:lnTo>
                <a:close/>
              </a:path>
              <a:path w="10279380" h="2106295" extrusionOk="0">
                <a:moveTo>
                  <a:pt x="4918138" y="799782"/>
                </a:moveTo>
                <a:lnTo>
                  <a:pt x="4916640" y="796912"/>
                </a:lnTo>
                <a:lnTo>
                  <a:pt x="4914062" y="795959"/>
                </a:lnTo>
                <a:lnTo>
                  <a:pt x="4911356" y="795007"/>
                </a:lnTo>
                <a:lnTo>
                  <a:pt x="4908486" y="796378"/>
                </a:lnTo>
                <a:lnTo>
                  <a:pt x="4906581" y="801801"/>
                </a:lnTo>
                <a:lnTo>
                  <a:pt x="4908093" y="804659"/>
                </a:lnTo>
                <a:lnTo>
                  <a:pt x="4910671" y="805624"/>
                </a:lnTo>
                <a:lnTo>
                  <a:pt x="4911191" y="805738"/>
                </a:lnTo>
                <a:lnTo>
                  <a:pt x="4911750" y="805903"/>
                </a:lnTo>
                <a:lnTo>
                  <a:pt x="4914455" y="805903"/>
                </a:lnTo>
                <a:lnTo>
                  <a:pt x="4916513" y="804519"/>
                </a:lnTo>
                <a:lnTo>
                  <a:pt x="4917186" y="802487"/>
                </a:lnTo>
                <a:lnTo>
                  <a:pt x="4918138" y="799782"/>
                </a:lnTo>
                <a:close/>
              </a:path>
              <a:path w="10279380" h="2106295" extrusionOk="0">
                <a:moveTo>
                  <a:pt x="4918811" y="411314"/>
                </a:moveTo>
                <a:lnTo>
                  <a:pt x="4917999" y="408609"/>
                </a:lnTo>
                <a:lnTo>
                  <a:pt x="4917046" y="405879"/>
                </a:lnTo>
                <a:lnTo>
                  <a:pt x="4914201" y="404507"/>
                </a:lnTo>
                <a:lnTo>
                  <a:pt x="4911471" y="405460"/>
                </a:lnTo>
                <a:lnTo>
                  <a:pt x="4908766" y="406273"/>
                </a:lnTo>
                <a:lnTo>
                  <a:pt x="4907407" y="409282"/>
                </a:lnTo>
                <a:lnTo>
                  <a:pt x="4908347" y="411861"/>
                </a:lnTo>
                <a:lnTo>
                  <a:pt x="4909045" y="414032"/>
                </a:lnTo>
                <a:lnTo>
                  <a:pt x="4911077" y="415404"/>
                </a:lnTo>
                <a:lnTo>
                  <a:pt x="4913642" y="415404"/>
                </a:lnTo>
                <a:lnTo>
                  <a:pt x="4914735" y="415124"/>
                </a:lnTo>
                <a:lnTo>
                  <a:pt x="4917465" y="414172"/>
                </a:lnTo>
                <a:lnTo>
                  <a:pt x="4918811" y="411314"/>
                </a:lnTo>
                <a:close/>
              </a:path>
              <a:path w="10279380" h="2106295" extrusionOk="0">
                <a:moveTo>
                  <a:pt x="4927244" y="770394"/>
                </a:moveTo>
                <a:lnTo>
                  <a:pt x="4925746" y="767537"/>
                </a:lnTo>
                <a:lnTo>
                  <a:pt x="4920310" y="765911"/>
                </a:lnTo>
                <a:lnTo>
                  <a:pt x="4917605" y="767537"/>
                </a:lnTo>
                <a:lnTo>
                  <a:pt x="4915967" y="772845"/>
                </a:lnTo>
                <a:lnTo>
                  <a:pt x="4917465" y="775690"/>
                </a:lnTo>
                <a:lnTo>
                  <a:pt x="4920170" y="776503"/>
                </a:lnTo>
                <a:lnTo>
                  <a:pt x="4920704" y="776643"/>
                </a:lnTo>
                <a:lnTo>
                  <a:pt x="4921123" y="776782"/>
                </a:lnTo>
                <a:lnTo>
                  <a:pt x="4923841" y="776782"/>
                </a:lnTo>
                <a:lnTo>
                  <a:pt x="4925885" y="775296"/>
                </a:lnTo>
                <a:lnTo>
                  <a:pt x="4926596" y="772845"/>
                </a:lnTo>
                <a:lnTo>
                  <a:pt x="4927244" y="770394"/>
                </a:lnTo>
                <a:close/>
              </a:path>
              <a:path w="10279380" h="2106295" extrusionOk="0">
                <a:moveTo>
                  <a:pt x="4927917" y="440690"/>
                </a:moveTo>
                <a:lnTo>
                  <a:pt x="4927282" y="438111"/>
                </a:lnTo>
                <a:lnTo>
                  <a:pt x="4927244" y="437959"/>
                </a:lnTo>
                <a:lnTo>
                  <a:pt x="4927244" y="438111"/>
                </a:lnTo>
                <a:lnTo>
                  <a:pt x="4926419" y="435394"/>
                </a:lnTo>
                <a:lnTo>
                  <a:pt x="4923574" y="433755"/>
                </a:lnTo>
                <a:lnTo>
                  <a:pt x="4920843" y="434568"/>
                </a:lnTo>
                <a:lnTo>
                  <a:pt x="4918138" y="435267"/>
                </a:lnTo>
                <a:lnTo>
                  <a:pt x="4916640" y="438111"/>
                </a:lnTo>
                <a:lnTo>
                  <a:pt x="4917465" y="440829"/>
                </a:lnTo>
                <a:lnTo>
                  <a:pt x="4917999" y="443001"/>
                </a:lnTo>
                <a:lnTo>
                  <a:pt x="4920170" y="444500"/>
                </a:lnTo>
                <a:lnTo>
                  <a:pt x="4923294" y="444500"/>
                </a:lnTo>
                <a:lnTo>
                  <a:pt x="4926419" y="443547"/>
                </a:lnTo>
                <a:lnTo>
                  <a:pt x="4927917" y="440690"/>
                </a:lnTo>
                <a:close/>
              </a:path>
              <a:path w="10279380" h="2106295" extrusionOk="0">
                <a:moveTo>
                  <a:pt x="4934978" y="740460"/>
                </a:moveTo>
                <a:lnTo>
                  <a:pt x="4933213" y="737755"/>
                </a:lnTo>
                <a:lnTo>
                  <a:pt x="4927778" y="736396"/>
                </a:lnTo>
                <a:lnTo>
                  <a:pt x="4925072" y="738149"/>
                </a:lnTo>
                <a:lnTo>
                  <a:pt x="4923714" y="743610"/>
                </a:lnTo>
                <a:lnTo>
                  <a:pt x="4925466" y="746302"/>
                </a:lnTo>
                <a:lnTo>
                  <a:pt x="4928197" y="747001"/>
                </a:lnTo>
                <a:lnTo>
                  <a:pt x="4928590" y="747141"/>
                </a:lnTo>
                <a:lnTo>
                  <a:pt x="4931715" y="747141"/>
                </a:lnTo>
                <a:lnTo>
                  <a:pt x="4933759" y="745502"/>
                </a:lnTo>
                <a:lnTo>
                  <a:pt x="4934978" y="740460"/>
                </a:lnTo>
                <a:close/>
              </a:path>
              <a:path w="10279380" h="2106295" extrusionOk="0">
                <a:moveTo>
                  <a:pt x="4935525" y="470623"/>
                </a:moveTo>
                <a:lnTo>
                  <a:pt x="4934839" y="467893"/>
                </a:lnTo>
                <a:lnTo>
                  <a:pt x="4934305" y="465175"/>
                </a:lnTo>
                <a:lnTo>
                  <a:pt x="4931575" y="463410"/>
                </a:lnTo>
                <a:lnTo>
                  <a:pt x="4928730" y="464083"/>
                </a:lnTo>
                <a:lnTo>
                  <a:pt x="4926025" y="464781"/>
                </a:lnTo>
                <a:lnTo>
                  <a:pt x="4924387" y="467474"/>
                </a:lnTo>
                <a:lnTo>
                  <a:pt x="4925034" y="470623"/>
                </a:lnTo>
                <a:lnTo>
                  <a:pt x="4925466" y="472516"/>
                </a:lnTo>
                <a:lnTo>
                  <a:pt x="4927651" y="474141"/>
                </a:lnTo>
                <a:lnTo>
                  <a:pt x="4930635" y="474141"/>
                </a:lnTo>
                <a:lnTo>
                  <a:pt x="4933759" y="473341"/>
                </a:lnTo>
                <a:lnTo>
                  <a:pt x="4935525" y="470623"/>
                </a:lnTo>
                <a:close/>
              </a:path>
              <a:path w="10279380" h="2106295" extrusionOk="0">
                <a:moveTo>
                  <a:pt x="4941087" y="710272"/>
                </a:moveTo>
                <a:lnTo>
                  <a:pt x="4939335" y="707542"/>
                </a:lnTo>
                <a:lnTo>
                  <a:pt x="4936477" y="707009"/>
                </a:lnTo>
                <a:lnTo>
                  <a:pt x="4933759" y="706462"/>
                </a:lnTo>
                <a:lnTo>
                  <a:pt x="4931041" y="708380"/>
                </a:lnTo>
                <a:lnTo>
                  <a:pt x="4930762" y="710272"/>
                </a:lnTo>
                <a:lnTo>
                  <a:pt x="4930635" y="711225"/>
                </a:lnTo>
                <a:lnTo>
                  <a:pt x="4930089" y="713943"/>
                </a:lnTo>
                <a:lnTo>
                  <a:pt x="4931854" y="716534"/>
                </a:lnTo>
                <a:lnTo>
                  <a:pt x="4934699" y="717067"/>
                </a:lnTo>
                <a:lnTo>
                  <a:pt x="4934978" y="717207"/>
                </a:lnTo>
                <a:lnTo>
                  <a:pt x="4938103" y="717207"/>
                </a:lnTo>
                <a:lnTo>
                  <a:pt x="4940147" y="715429"/>
                </a:lnTo>
                <a:lnTo>
                  <a:pt x="4940554" y="713003"/>
                </a:lnTo>
                <a:lnTo>
                  <a:pt x="4941087" y="710272"/>
                </a:lnTo>
                <a:close/>
              </a:path>
              <a:path w="10279380" h="2106295" extrusionOk="0">
                <a:moveTo>
                  <a:pt x="4941506" y="500951"/>
                </a:moveTo>
                <a:lnTo>
                  <a:pt x="4941087" y="498081"/>
                </a:lnTo>
                <a:lnTo>
                  <a:pt x="4940554" y="495388"/>
                </a:lnTo>
                <a:lnTo>
                  <a:pt x="4937963" y="493458"/>
                </a:lnTo>
                <a:lnTo>
                  <a:pt x="4932388" y="494550"/>
                </a:lnTo>
                <a:lnTo>
                  <a:pt x="4930495" y="497141"/>
                </a:lnTo>
                <a:lnTo>
                  <a:pt x="4931041" y="499986"/>
                </a:lnTo>
                <a:lnTo>
                  <a:pt x="4931461" y="502437"/>
                </a:lnTo>
                <a:lnTo>
                  <a:pt x="4933620" y="504075"/>
                </a:lnTo>
                <a:lnTo>
                  <a:pt x="4936883" y="504075"/>
                </a:lnTo>
                <a:lnTo>
                  <a:pt x="4939741" y="503542"/>
                </a:lnTo>
                <a:lnTo>
                  <a:pt x="4941506" y="500951"/>
                </a:lnTo>
                <a:close/>
              </a:path>
              <a:path w="10279380" h="2106295" extrusionOk="0">
                <a:moveTo>
                  <a:pt x="4945710" y="679665"/>
                </a:moveTo>
                <a:lnTo>
                  <a:pt x="4943678" y="677075"/>
                </a:lnTo>
                <a:lnTo>
                  <a:pt x="4940973" y="676821"/>
                </a:lnTo>
                <a:lnTo>
                  <a:pt x="4938103" y="676402"/>
                </a:lnTo>
                <a:lnTo>
                  <a:pt x="4935652" y="678446"/>
                </a:lnTo>
                <a:lnTo>
                  <a:pt x="4934839" y="684034"/>
                </a:lnTo>
                <a:lnTo>
                  <a:pt x="4936883" y="686600"/>
                </a:lnTo>
                <a:lnTo>
                  <a:pt x="4939601" y="686879"/>
                </a:lnTo>
                <a:lnTo>
                  <a:pt x="4942865" y="686879"/>
                </a:lnTo>
                <a:lnTo>
                  <a:pt x="4945037" y="685101"/>
                </a:lnTo>
                <a:lnTo>
                  <a:pt x="4945304" y="682536"/>
                </a:lnTo>
                <a:lnTo>
                  <a:pt x="4945710" y="679665"/>
                </a:lnTo>
                <a:close/>
              </a:path>
              <a:path w="10279380" h="2106295" extrusionOk="0">
                <a:moveTo>
                  <a:pt x="4945989" y="531418"/>
                </a:moveTo>
                <a:lnTo>
                  <a:pt x="4945710" y="528688"/>
                </a:lnTo>
                <a:lnTo>
                  <a:pt x="4945304" y="525830"/>
                </a:lnTo>
                <a:lnTo>
                  <a:pt x="4942725" y="523938"/>
                </a:lnTo>
                <a:lnTo>
                  <a:pt x="4940008" y="524217"/>
                </a:lnTo>
                <a:lnTo>
                  <a:pt x="4937150" y="524598"/>
                </a:lnTo>
                <a:lnTo>
                  <a:pt x="4935258" y="527062"/>
                </a:lnTo>
                <a:lnTo>
                  <a:pt x="4935525" y="529920"/>
                </a:lnTo>
                <a:lnTo>
                  <a:pt x="4935931" y="532511"/>
                </a:lnTo>
                <a:lnTo>
                  <a:pt x="4938103" y="534416"/>
                </a:lnTo>
                <a:lnTo>
                  <a:pt x="4940973" y="534416"/>
                </a:lnTo>
                <a:lnTo>
                  <a:pt x="4941227" y="534263"/>
                </a:lnTo>
                <a:lnTo>
                  <a:pt x="4944097" y="534009"/>
                </a:lnTo>
                <a:lnTo>
                  <a:pt x="4945989" y="531418"/>
                </a:lnTo>
                <a:close/>
              </a:path>
              <a:path w="10279380" h="2106295" extrusionOk="0">
                <a:moveTo>
                  <a:pt x="4948707" y="649071"/>
                </a:moveTo>
                <a:lnTo>
                  <a:pt x="4946662" y="646620"/>
                </a:lnTo>
                <a:lnTo>
                  <a:pt x="4940973" y="646087"/>
                </a:lnTo>
                <a:lnTo>
                  <a:pt x="4938522" y="648246"/>
                </a:lnTo>
                <a:lnTo>
                  <a:pt x="4938382" y="650976"/>
                </a:lnTo>
                <a:lnTo>
                  <a:pt x="4938103" y="653821"/>
                </a:lnTo>
                <a:lnTo>
                  <a:pt x="4940274" y="656285"/>
                </a:lnTo>
                <a:lnTo>
                  <a:pt x="4943005" y="656551"/>
                </a:lnTo>
                <a:lnTo>
                  <a:pt x="4946129" y="656551"/>
                </a:lnTo>
                <a:lnTo>
                  <a:pt x="4948301" y="654494"/>
                </a:lnTo>
                <a:lnTo>
                  <a:pt x="4948567" y="651789"/>
                </a:lnTo>
                <a:lnTo>
                  <a:pt x="4948707" y="649071"/>
                </a:lnTo>
                <a:close/>
              </a:path>
              <a:path w="10279380" h="2106295" extrusionOk="0">
                <a:moveTo>
                  <a:pt x="4948834" y="562152"/>
                </a:moveTo>
                <a:lnTo>
                  <a:pt x="4948707" y="559295"/>
                </a:lnTo>
                <a:lnTo>
                  <a:pt x="4948440" y="556577"/>
                </a:lnTo>
                <a:lnTo>
                  <a:pt x="4946129" y="554405"/>
                </a:lnTo>
                <a:lnTo>
                  <a:pt x="4943284" y="554672"/>
                </a:lnTo>
                <a:lnTo>
                  <a:pt x="4940414" y="554812"/>
                </a:lnTo>
                <a:lnTo>
                  <a:pt x="4938382" y="557263"/>
                </a:lnTo>
                <a:lnTo>
                  <a:pt x="4938649" y="562838"/>
                </a:lnTo>
                <a:lnTo>
                  <a:pt x="4940973" y="564870"/>
                </a:lnTo>
                <a:lnTo>
                  <a:pt x="4943957" y="564870"/>
                </a:lnTo>
                <a:lnTo>
                  <a:pt x="4946802" y="564603"/>
                </a:lnTo>
                <a:lnTo>
                  <a:pt x="4948834" y="562152"/>
                </a:lnTo>
                <a:close/>
              </a:path>
              <a:path w="10279380" h="2106295" extrusionOk="0">
                <a:moveTo>
                  <a:pt x="4950206" y="618197"/>
                </a:moveTo>
                <a:lnTo>
                  <a:pt x="4948034" y="615886"/>
                </a:lnTo>
                <a:lnTo>
                  <a:pt x="4945177" y="615746"/>
                </a:lnTo>
                <a:lnTo>
                  <a:pt x="4942319" y="615746"/>
                </a:lnTo>
                <a:lnTo>
                  <a:pt x="4940008" y="617918"/>
                </a:lnTo>
                <a:lnTo>
                  <a:pt x="4939881" y="623493"/>
                </a:lnTo>
                <a:lnTo>
                  <a:pt x="4942040" y="625944"/>
                </a:lnTo>
                <a:lnTo>
                  <a:pt x="4947755" y="625944"/>
                </a:lnTo>
                <a:lnTo>
                  <a:pt x="4950066" y="623773"/>
                </a:lnTo>
                <a:lnTo>
                  <a:pt x="4950079" y="620776"/>
                </a:lnTo>
                <a:lnTo>
                  <a:pt x="4950206" y="618197"/>
                </a:lnTo>
                <a:close/>
              </a:path>
              <a:path w="10279380" h="2106295" extrusionOk="0">
                <a:moveTo>
                  <a:pt x="4950206" y="593026"/>
                </a:moveTo>
                <a:lnTo>
                  <a:pt x="4950066" y="587311"/>
                </a:lnTo>
                <a:lnTo>
                  <a:pt x="4947755" y="585139"/>
                </a:lnTo>
                <a:lnTo>
                  <a:pt x="4944897" y="585139"/>
                </a:lnTo>
                <a:lnTo>
                  <a:pt x="4942179" y="585279"/>
                </a:lnTo>
                <a:lnTo>
                  <a:pt x="4939881" y="587590"/>
                </a:lnTo>
                <a:lnTo>
                  <a:pt x="4940008" y="593166"/>
                </a:lnTo>
                <a:lnTo>
                  <a:pt x="4942319" y="595337"/>
                </a:lnTo>
                <a:lnTo>
                  <a:pt x="4948034" y="595337"/>
                </a:lnTo>
                <a:lnTo>
                  <a:pt x="4950206" y="593026"/>
                </a:lnTo>
                <a:close/>
              </a:path>
              <a:path w="10279380" h="2106295" extrusionOk="0">
                <a:moveTo>
                  <a:pt x="5538165" y="1496301"/>
                </a:moveTo>
                <a:lnTo>
                  <a:pt x="5535993" y="1494129"/>
                </a:lnTo>
                <a:lnTo>
                  <a:pt x="5533148" y="1494129"/>
                </a:lnTo>
                <a:lnTo>
                  <a:pt x="5530291" y="1493977"/>
                </a:lnTo>
                <a:lnTo>
                  <a:pt x="5527980" y="1496301"/>
                </a:lnTo>
                <a:lnTo>
                  <a:pt x="5527980" y="1499552"/>
                </a:lnTo>
                <a:lnTo>
                  <a:pt x="5528119" y="1500098"/>
                </a:lnTo>
                <a:lnTo>
                  <a:pt x="5528119" y="1500771"/>
                </a:lnTo>
                <a:lnTo>
                  <a:pt x="5527980" y="1501190"/>
                </a:lnTo>
                <a:lnTo>
                  <a:pt x="5527980" y="1504454"/>
                </a:lnTo>
                <a:lnTo>
                  <a:pt x="5530291" y="1506766"/>
                </a:lnTo>
                <a:lnTo>
                  <a:pt x="5535866" y="1506766"/>
                </a:lnTo>
                <a:lnTo>
                  <a:pt x="5538165" y="1504454"/>
                </a:lnTo>
                <a:lnTo>
                  <a:pt x="5538165" y="1500771"/>
                </a:lnTo>
                <a:lnTo>
                  <a:pt x="5538025" y="1500505"/>
                </a:lnTo>
                <a:lnTo>
                  <a:pt x="5538165" y="1500098"/>
                </a:lnTo>
                <a:lnTo>
                  <a:pt x="5538165" y="1496301"/>
                </a:lnTo>
                <a:close/>
              </a:path>
              <a:path w="10279380" h="2106295" extrusionOk="0">
                <a:moveTo>
                  <a:pt x="5539130" y="1534782"/>
                </a:moveTo>
                <a:lnTo>
                  <a:pt x="5538851" y="1529219"/>
                </a:lnTo>
                <a:lnTo>
                  <a:pt x="5536412" y="1527035"/>
                </a:lnTo>
                <a:lnTo>
                  <a:pt x="5530837" y="1527302"/>
                </a:lnTo>
                <a:lnTo>
                  <a:pt x="5528653" y="1529765"/>
                </a:lnTo>
                <a:lnTo>
                  <a:pt x="5528932" y="1535201"/>
                </a:lnTo>
                <a:lnTo>
                  <a:pt x="5531104" y="1537373"/>
                </a:lnTo>
                <a:lnTo>
                  <a:pt x="5534101" y="1537373"/>
                </a:lnTo>
                <a:lnTo>
                  <a:pt x="5536958" y="1537233"/>
                </a:lnTo>
                <a:lnTo>
                  <a:pt x="5539130" y="1534782"/>
                </a:lnTo>
                <a:close/>
              </a:path>
              <a:path w="10279380" h="2106295" extrusionOk="0">
                <a:moveTo>
                  <a:pt x="5539257" y="1466100"/>
                </a:moveTo>
                <a:lnTo>
                  <a:pt x="5537098" y="1463649"/>
                </a:lnTo>
                <a:lnTo>
                  <a:pt x="5534228" y="1463522"/>
                </a:lnTo>
                <a:lnTo>
                  <a:pt x="5531523" y="1463370"/>
                </a:lnTo>
                <a:lnTo>
                  <a:pt x="5529072" y="1465554"/>
                </a:lnTo>
                <a:lnTo>
                  <a:pt x="5528792" y="1471142"/>
                </a:lnTo>
                <a:lnTo>
                  <a:pt x="5530837" y="1473568"/>
                </a:lnTo>
                <a:lnTo>
                  <a:pt x="5533695" y="1473720"/>
                </a:lnTo>
                <a:lnTo>
                  <a:pt x="5536679" y="1473720"/>
                </a:lnTo>
                <a:lnTo>
                  <a:pt x="5538990" y="1471536"/>
                </a:lnTo>
                <a:lnTo>
                  <a:pt x="5539257" y="1466100"/>
                </a:lnTo>
                <a:close/>
              </a:path>
              <a:path w="10279380" h="2106295" extrusionOk="0">
                <a:moveTo>
                  <a:pt x="5541569" y="1564982"/>
                </a:moveTo>
                <a:lnTo>
                  <a:pt x="5541162" y="1562265"/>
                </a:lnTo>
                <a:lnTo>
                  <a:pt x="5540895" y="1559407"/>
                </a:lnTo>
                <a:lnTo>
                  <a:pt x="5538444" y="1557362"/>
                </a:lnTo>
                <a:lnTo>
                  <a:pt x="5532869" y="1557896"/>
                </a:lnTo>
                <a:lnTo>
                  <a:pt x="5530837" y="1560487"/>
                </a:lnTo>
                <a:lnTo>
                  <a:pt x="5531383" y="1565922"/>
                </a:lnTo>
                <a:lnTo>
                  <a:pt x="5533555" y="1567840"/>
                </a:lnTo>
                <a:lnTo>
                  <a:pt x="5536679" y="1567840"/>
                </a:lnTo>
                <a:lnTo>
                  <a:pt x="5539537" y="1567561"/>
                </a:lnTo>
                <a:lnTo>
                  <a:pt x="5541569" y="1564982"/>
                </a:lnTo>
                <a:close/>
              </a:path>
              <a:path w="10279380" h="2106295" extrusionOk="0">
                <a:moveTo>
                  <a:pt x="5541848" y="1435773"/>
                </a:moveTo>
                <a:lnTo>
                  <a:pt x="5539803" y="1433322"/>
                </a:lnTo>
                <a:lnTo>
                  <a:pt x="5536958" y="1433055"/>
                </a:lnTo>
                <a:lnTo>
                  <a:pt x="5534101" y="1432636"/>
                </a:lnTo>
                <a:lnTo>
                  <a:pt x="5531663" y="1434807"/>
                </a:lnTo>
                <a:lnTo>
                  <a:pt x="5531383" y="1437538"/>
                </a:lnTo>
                <a:lnTo>
                  <a:pt x="5530964" y="1440395"/>
                </a:lnTo>
                <a:lnTo>
                  <a:pt x="5533148" y="1442847"/>
                </a:lnTo>
                <a:lnTo>
                  <a:pt x="5535866" y="1443113"/>
                </a:lnTo>
                <a:lnTo>
                  <a:pt x="5536133" y="1443240"/>
                </a:lnTo>
                <a:lnTo>
                  <a:pt x="5538990" y="1443240"/>
                </a:lnTo>
                <a:lnTo>
                  <a:pt x="5541162" y="1441208"/>
                </a:lnTo>
                <a:lnTo>
                  <a:pt x="5541429" y="1438630"/>
                </a:lnTo>
                <a:lnTo>
                  <a:pt x="5541848" y="1435773"/>
                </a:lnTo>
                <a:close/>
              </a:path>
              <a:path w="10279380" h="2106295" extrusionOk="0">
                <a:moveTo>
                  <a:pt x="5545518" y="1595043"/>
                </a:moveTo>
                <a:lnTo>
                  <a:pt x="5545099" y="1592326"/>
                </a:lnTo>
                <a:lnTo>
                  <a:pt x="5544553" y="1589455"/>
                </a:lnTo>
                <a:lnTo>
                  <a:pt x="5541975" y="1587563"/>
                </a:lnTo>
                <a:lnTo>
                  <a:pt x="5539257" y="1588109"/>
                </a:lnTo>
                <a:lnTo>
                  <a:pt x="5536412" y="1588503"/>
                </a:lnTo>
                <a:lnTo>
                  <a:pt x="5534507" y="1591094"/>
                </a:lnTo>
                <a:lnTo>
                  <a:pt x="5535041" y="1593824"/>
                </a:lnTo>
                <a:lnTo>
                  <a:pt x="5535320" y="1596390"/>
                </a:lnTo>
                <a:lnTo>
                  <a:pt x="5537492" y="1598168"/>
                </a:lnTo>
                <a:lnTo>
                  <a:pt x="5540756" y="1598168"/>
                </a:lnTo>
                <a:lnTo>
                  <a:pt x="5543601" y="1597761"/>
                </a:lnTo>
                <a:lnTo>
                  <a:pt x="5545518" y="1595043"/>
                </a:lnTo>
                <a:close/>
              </a:path>
              <a:path w="10279380" h="2106295" extrusionOk="0">
                <a:moveTo>
                  <a:pt x="5545912" y="1405712"/>
                </a:moveTo>
                <a:lnTo>
                  <a:pt x="5544020" y="1403121"/>
                </a:lnTo>
                <a:lnTo>
                  <a:pt x="5538444" y="1402308"/>
                </a:lnTo>
                <a:lnTo>
                  <a:pt x="5535866" y="1404200"/>
                </a:lnTo>
                <a:lnTo>
                  <a:pt x="5535320" y="1406931"/>
                </a:lnTo>
                <a:lnTo>
                  <a:pt x="5534901" y="1409788"/>
                </a:lnTo>
                <a:lnTo>
                  <a:pt x="5536819" y="1412379"/>
                </a:lnTo>
                <a:lnTo>
                  <a:pt x="5539537" y="1412773"/>
                </a:lnTo>
                <a:lnTo>
                  <a:pt x="5539803" y="1412773"/>
                </a:lnTo>
                <a:lnTo>
                  <a:pt x="5540083" y="1412913"/>
                </a:lnTo>
                <a:lnTo>
                  <a:pt x="5542927" y="1412913"/>
                </a:lnTo>
                <a:lnTo>
                  <a:pt x="5544972" y="1411020"/>
                </a:lnTo>
                <a:lnTo>
                  <a:pt x="5545379" y="1408569"/>
                </a:lnTo>
                <a:lnTo>
                  <a:pt x="5545912" y="1405712"/>
                </a:lnTo>
                <a:close/>
              </a:path>
              <a:path w="10279380" h="2106295" extrusionOk="0">
                <a:moveTo>
                  <a:pt x="5550941" y="1624965"/>
                </a:moveTo>
                <a:lnTo>
                  <a:pt x="5550408" y="1622120"/>
                </a:lnTo>
                <a:lnTo>
                  <a:pt x="5549849" y="1619389"/>
                </a:lnTo>
                <a:lnTo>
                  <a:pt x="5547144" y="1617611"/>
                </a:lnTo>
                <a:lnTo>
                  <a:pt x="5544426" y="1618170"/>
                </a:lnTo>
                <a:lnTo>
                  <a:pt x="5541569" y="1618716"/>
                </a:lnTo>
                <a:lnTo>
                  <a:pt x="5539803" y="1621421"/>
                </a:lnTo>
                <a:lnTo>
                  <a:pt x="5540362" y="1624279"/>
                </a:lnTo>
                <a:lnTo>
                  <a:pt x="5540895" y="1626590"/>
                </a:lnTo>
                <a:lnTo>
                  <a:pt x="5543067" y="1628216"/>
                </a:lnTo>
                <a:lnTo>
                  <a:pt x="5546471" y="1628216"/>
                </a:lnTo>
                <a:lnTo>
                  <a:pt x="5549176" y="1627682"/>
                </a:lnTo>
                <a:lnTo>
                  <a:pt x="5550941" y="1624965"/>
                </a:lnTo>
                <a:close/>
              </a:path>
              <a:path w="10279380" h="2106295" extrusionOk="0">
                <a:moveTo>
                  <a:pt x="5551487" y="1375918"/>
                </a:moveTo>
                <a:lnTo>
                  <a:pt x="5549735" y="1373200"/>
                </a:lnTo>
                <a:lnTo>
                  <a:pt x="5547004" y="1372641"/>
                </a:lnTo>
                <a:lnTo>
                  <a:pt x="5544159" y="1372108"/>
                </a:lnTo>
                <a:lnTo>
                  <a:pt x="5541569" y="1373898"/>
                </a:lnTo>
                <a:lnTo>
                  <a:pt x="5540895" y="1376591"/>
                </a:lnTo>
                <a:lnTo>
                  <a:pt x="5540362" y="1379461"/>
                </a:lnTo>
                <a:lnTo>
                  <a:pt x="5542115" y="1382052"/>
                </a:lnTo>
                <a:lnTo>
                  <a:pt x="5544832" y="1382725"/>
                </a:lnTo>
                <a:lnTo>
                  <a:pt x="5548363" y="1382725"/>
                </a:lnTo>
                <a:lnTo>
                  <a:pt x="5550408" y="1381086"/>
                </a:lnTo>
                <a:lnTo>
                  <a:pt x="5550941" y="1378775"/>
                </a:lnTo>
                <a:lnTo>
                  <a:pt x="5551487" y="1375918"/>
                </a:lnTo>
                <a:close/>
              </a:path>
              <a:path w="10279380" h="2106295" extrusionOk="0">
                <a:moveTo>
                  <a:pt x="5558015" y="1654479"/>
                </a:moveTo>
                <a:lnTo>
                  <a:pt x="5557253" y="1651469"/>
                </a:lnTo>
                <a:lnTo>
                  <a:pt x="5556516" y="1648904"/>
                </a:lnTo>
                <a:lnTo>
                  <a:pt x="5553799" y="1647266"/>
                </a:lnTo>
                <a:lnTo>
                  <a:pt x="5551081" y="1648079"/>
                </a:lnTo>
                <a:lnTo>
                  <a:pt x="5548363" y="1648777"/>
                </a:lnTo>
                <a:lnTo>
                  <a:pt x="5546725" y="1651469"/>
                </a:lnTo>
                <a:lnTo>
                  <a:pt x="5547487" y="1654479"/>
                </a:lnTo>
                <a:lnTo>
                  <a:pt x="5547944" y="1656511"/>
                </a:lnTo>
                <a:lnTo>
                  <a:pt x="5550128" y="1658150"/>
                </a:lnTo>
                <a:lnTo>
                  <a:pt x="5552706" y="1658150"/>
                </a:lnTo>
                <a:lnTo>
                  <a:pt x="5553113" y="1658023"/>
                </a:lnTo>
                <a:lnTo>
                  <a:pt x="5556377" y="1657184"/>
                </a:lnTo>
                <a:lnTo>
                  <a:pt x="5558015" y="1654479"/>
                </a:lnTo>
                <a:close/>
              </a:path>
              <a:path w="10279380" h="2106295" extrusionOk="0">
                <a:moveTo>
                  <a:pt x="5558688" y="1346542"/>
                </a:moveTo>
                <a:lnTo>
                  <a:pt x="5557063" y="1343685"/>
                </a:lnTo>
                <a:lnTo>
                  <a:pt x="5554345" y="1343012"/>
                </a:lnTo>
                <a:lnTo>
                  <a:pt x="5551487" y="1342199"/>
                </a:lnTo>
                <a:lnTo>
                  <a:pt x="5548782" y="1343825"/>
                </a:lnTo>
                <a:lnTo>
                  <a:pt x="5548096" y="1346682"/>
                </a:lnTo>
                <a:lnTo>
                  <a:pt x="5547271" y="1349260"/>
                </a:lnTo>
                <a:lnTo>
                  <a:pt x="5548909" y="1352118"/>
                </a:lnTo>
                <a:lnTo>
                  <a:pt x="5552160" y="1352931"/>
                </a:lnTo>
                <a:lnTo>
                  <a:pt x="5552579" y="1353070"/>
                </a:lnTo>
                <a:lnTo>
                  <a:pt x="5555285" y="1353070"/>
                </a:lnTo>
                <a:lnTo>
                  <a:pt x="5557329" y="1351445"/>
                </a:lnTo>
                <a:lnTo>
                  <a:pt x="5557875" y="1349260"/>
                </a:lnTo>
                <a:lnTo>
                  <a:pt x="5558688" y="1346542"/>
                </a:lnTo>
                <a:close/>
              </a:path>
              <a:path w="10279380" h="2106295" extrusionOk="0">
                <a:moveTo>
                  <a:pt x="5566575" y="1683588"/>
                </a:moveTo>
                <a:lnTo>
                  <a:pt x="5565622" y="1680857"/>
                </a:lnTo>
                <a:lnTo>
                  <a:pt x="5564797" y="1678139"/>
                </a:lnTo>
                <a:lnTo>
                  <a:pt x="5561952" y="1676654"/>
                </a:lnTo>
                <a:lnTo>
                  <a:pt x="5559234" y="1677454"/>
                </a:lnTo>
                <a:lnTo>
                  <a:pt x="5556516" y="1678419"/>
                </a:lnTo>
                <a:lnTo>
                  <a:pt x="5555005" y="1681276"/>
                </a:lnTo>
                <a:lnTo>
                  <a:pt x="5555983" y="1683994"/>
                </a:lnTo>
                <a:lnTo>
                  <a:pt x="5556643" y="1686026"/>
                </a:lnTo>
                <a:lnTo>
                  <a:pt x="5558548" y="1687537"/>
                </a:lnTo>
                <a:lnTo>
                  <a:pt x="5561279" y="1687537"/>
                </a:lnTo>
                <a:lnTo>
                  <a:pt x="5562358" y="1687258"/>
                </a:lnTo>
                <a:lnTo>
                  <a:pt x="5564937" y="1686445"/>
                </a:lnTo>
                <a:lnTo>
                  <a:pt x="5566575" y="1683588"/>
                </a:lnTo>
                <a:close/>
              </a:path>
              <a:path w="10279380" h="2106295" extrusionOk="0">
                <a:moveTo>
                  <a:pt x="5567248" y="1317447"/>
                </a:moveTo>
                <a:lnTo>
                  <a:pt x="5565762" y="1314577"/>
                </a:lnTo>
                <a:lnTo>
                  <a:pt x="5563171" y="1313624"/>
                </a:lnTo>
                <a:lnTo>
                  <a:pt x="5560466" y="1312824"/>
                </a:lnTo>
                <a:lnTo>
                  <a:pt x="5557609" y="1314297"/>
                </a:lnTo>
                <a:lnTo>
                  <a:pt x="5556643" y="1317028"/>
                </a:lnTo>
                <a:lnTo>
                  <a:pt x="5555831" y="1319618"/>
                </a:lnTo>
                <a:lnTo>
                  <a:pt x="5557329" y="1322603"/>
                </a:lnTo>
                <a:lnTo>
                  <a:pt x="5560047" y="1323428"/>
                </a:lnTo>
                <a:lnTo>
                  <a:pt x="5561000" y="1323695"/>
                </a:lnTo>
                <a:lnTo>
                  <a:pt x="5563705" y="1323695"/>
                </a:lnTo>
                <a:lnTo>
                  <a:pt x="5565762" y="1322184"/>
                </a:lnTo>
                <a:lnTo>
                  <a:pt x="5566435" y="1320152"/>
                </a:lnTo>
                <a:lnTo>
                  <a:pt x="5567248" y="1317447"/>
                </a:lnTo>
                <a:close/>
              </a:path>
              <a:path w="10279380" h="2106295" extrusionOk="0">
                <a:moveTo>
                  <a:pt x="5576481" y="1712290"/>
                </a:moveTo>
                <a:lnTo>
                  <a:pt x="5575528" y="1709559"/>
                </a:lnTo>
                <a:lnTo>
                  <a:pt x="5574589" y="1706968"/>
                </a:lnTo>
                <a:lnTo>
                  <a:pt x="5571591" y="1705622"/>
                </a:lnTo>
                <a:lnTo>
                  <a:pt x="5569013" y="1706587"/>
                </a:lnTo>
                <a:lnTo>
                  <a:pt x="5566435" y="1707667"/>
                </a:lnTo>
                <a:lnTo>
                  <a:pt x="5564937" y="1710524"/>
                </a:lnTo>
                <a:lnTo>
                  <a:pt x="5566016" y="1713103"/>
                </a:lnTo>
                <a:lnTo>
                  <a:pt x="5566715" y="1715147"/>
                </a:lnTo>
                <a:lnTo>
                  <a:pt x="5568747" y="1716493"/>
                </a:lnTo>
                <a:lnTo>
                  <a:pt x="5571325" y="1716493"/>
                </a:lnTo>
                <a:lnTo>
                  <a:pt x="5572010" y="1716366"/>
                </a:lnTo>
                <a:lnTo>
                  <a:pt x="5572544" y="1716087"/>
                </a:lnTo>
                <a:lnTo>
                  <a:pt x="5575135" y="1715147"/>
                </a:lnTo>
                <a:lnTo>
                  <a:pt x="5576481" y="1712290"/>
                </a:lnTo>
                <a:close/>
              </a:path>
              <a:path w="10279380" h="2106295" extrusionOk="0">
                <a:moveTo>
                  <a:pt x="5577446" y="1288872"/>
                </a:moveTo>
                <a:lnTo>
                  <a:pt x="5576087" y="1285875"/>
                </a:lnTo>
                <a:lnTo>
                  <a:pt x="5573357" y="1284922"/>
                </a:lnTo>
                <a:lnTo>
                  <a:pt x="5570779" y="1283843"/>
                </a:lnTo>
                <a:lnTo>
                  <a:pt x="5567794" y="1285201"/>
                </a:lnTo>
                <a:lnTo>
                  <a:pt x="5565889" y="1290510"/>
                </a:lnTo>
                <a:lnTo>
                  <a:pt x="5567248" y="1293355"/>
                </a:lnTo>
                <a:lnTo>
                  <a:pt x="5569839" y="1294447"/>
                </a:lnTo>
                <a:lnTo>
                  <a:pt x="5570372" y="1294726"/>
                </a:lnTo>
                <a:lnTo>
                  <a:pt x="5573636" y="1294726"/>
                </a:lnTo>
                <a:lnTo>
                  <a:pt x="5575668" y="1293495"/>
                </a:lnTo>
                <a:lnTo>
                  <a:pt x="5576341" y="1291463"/>
                </a:lnTo>
                <a:lnTo>
                  <a:pt x="5577446" y="1288872"/>
                </a:lnTo>
                <a:close/>
              </a:path>
              <a:path w="10279380" h="2106295" extrusionOk="0">
                <a:moveTo>
                  <a:pt x="5588025" y="1740306"/>
                </a:moveTo>
                <a:lnTo>
                  <a:pt x="5586958" y="1737728"/>
                </a:lnTo>
                <a:lnTo>
                  <a:pt x="5585726" y="1735137"/>
                </a:lnTo>
                <a:lnTo>
                  <a:pt x="5582729" y="1734045"/>
                </a:lnTo>
                <a:lnTo>
                  <a:pt x="5577573" y="1736217"/>
                </a:lnTo>
                <a:lnTo>
                  <a:pt x="5576481" y="1739214"/>
                </a:lnTo>
                <a:lnTo>
                  <a:pt x="5578399" y="1743710"/>
                </a:lnTo>
                <a:lnTo>
                  <a:pt x="5580291" y="1744929"/>
                </a:lnTo>
                <a:lnTo>
                  <a:pt x="5582869" y="1744929"/>
                </a:lnTo>
                <a:lnTo>
                  <a:pt x="5583555" y="1744789"/>
                </a:lnTo>
                <a:lnTo>
                  <a:pt x="5584228" y="1744522"/>
                </a:lnTo>
                <a:lnTo>
                  <a:pt x="5586819" y="1743290"/>
                </a:lnTo>
                <a:lnTo>
                  <a:pt x="5588025" y="1740306"/>
                </a:lnTo>
                <a:close/>
              </a:path>
              <a:path w="10279380" h="2106295" extrusionOk="0">
                <a:moveTo>
                  <a:pt x="5588990" y="1260856"/>
                </a:moveTo>
                <a:lnTo>
                  <a:pt x="5587771" y="1257871"/>
                </a:lnTo>
                <a:lnTo>
                  <a:pt x="5585180" y="1256766"/>
                </a:lnTo>
                <a:lnTo>
                  <a:pt x="5582602" y="1255547"/>
                </a:lnTo>
                <a:lnTo>
                  <a:pt x="5579605" y="1256766"/>
                </a:lnTo>
                <a:lnTo>
                  <a:pt x="5578513" y="1259344"/>
                </a:lnTo>
                <a:lnTo>
                  <a:pt x="5577306" y="1261948"/>
                </a:lnTo>
                <a:lnTo>
                  <a:pt x="5578513" y="1264932"/>
                </a:lnTo>
                <a:lnTo>
                  <a:pt x="5581104" y="1266012"/>
                </a:lnTo>
                <a:lnTo>
                  <a:pt x="5581777" y="1266431"/>
                </a:lnTo>
                <a:lnTo>
                  <a:pt x="5582463" y="1266558"/>
                </a:lnTo>
                <a:lnTo>
                  <a:pt x="5585041" y="1266558"/>
                </a:lnTo>
                <a:lnTo>
                  <a:pt x="5586958" y="1265339"/>
                </a:lnTo>
                <a:lnTo>
                  <a:pt x="5587771" y="1263446"/>
                </a:lnTo>
                <a:lnTo>
                  <a:pt x="5588990" y="1260856"/>
                </a:lnTo>
                <a:close/>
              </a:path>
              <a:path w="10279380" h="2106295" extrusionOk="0">
                <a:moveTo>
                  <a:pt x="5600941" y="1767776"/>
                </a:moveTo>
                <a:lnTo>
                  <a:pt x="5599709" y="1765325"/>
                </a:lnTo>
                <a:lnTo>
                  <a:pt x="5598503" y="1762760"/>
                </a:lnTo>
                <a:lnTo>
                  <a:pt x="5595378" y="1761794"/>
                </a:lnTo>
                <a:lnTo>
                  <a:pt x="5592788" y="1763014"/>
                </a:lnTo>
                <a:lnTo>
                  <a:pt x="5590337" y="1764233"/>
                </a:lnTo>
                <a:lnTo>
                  <a:pt x="5589257" y="1767370"/>
                </a:lnTo>
                <a:lnTo>
                  <a:pt x="5590616" y="1769808"/>
                </a:lnTo>
                <a:lnTo>
                  <a:pt x="5591429" y="1771726"/>
                </a:lnTo>
                <a:lnTo>
                  <a:pt x="5593207" y="1772666"/>
                </a:lnTo>
                <a:lnTo>
                  <a:pt x="5595912" y="1772666"/>
                </a:lnTo>
                <a:lnTo>
                  <a:pt x="5596725" y="1772539"/>
                </a:lnTo>
                <a:lnTo>
                  <a:pt x="5597410" y="1772132"/>
                </a:lnTo>
                <a:lnTo>
                  <a:pt x="5599849" y="1770913"/>
                </a:lnTo>
                <a:lnTo>
                  <a:pt x="5600941" y="1767776"/>
                </a:lnTo>
                <a:close/>
              </a:path>
              <a:path w="10279380" h="2106295" extrusionOk="0">
                <a:moveTo>
                  <a:pt x="5601906" y="1233512"/>
                </a:moveTo>
                <a:lnTo>
                  <a:pt x="5600941" y="1230388"/>
                </a:lnTo>
                <a:lnTo>
                  <a:pt x="5595772" y="1227937"/>
                </a:lnTo>
                <a:lnTo>
                  <a:pt x="5592788" y="1228890"/>
                </a:lnTo>
                <a:lnTo>
                  <a:pt x="5590337" y="1234059"/>
                </a:lnTo>
                <a:lnTo>
                  <a:pt x="5591289" y="1237043"/>
                </a:lnTo>
                <a:lnTo>
                  <a:pt x="5593880" y="1238275"/>
                </a:lnTo>
                <a:lnTo>
                  <a:pt x="5594553" y="1238681"/>
                </a:lnTo>
                <a:lnTo>
                  <a:pt x="5595378" y="1238821"/>
                </a:lnTo>
                <a:lnTo>
                  <a:pt x="5597957" y="1238821"/>
                </a:lnTo>
                <a:lnTo>
                  <a:pt x="5599709" y="1237881"/>
                </a:lnTo>
                <a:lnTo>
                  <a:pt x="5601906" y="1233512"/>
                </a:lnTo>
                <a:close/>
              </a:path>
              <a:path w="10279380" h="2106295" extrusionOk="0">
                <a:moveTo>
                  <a:pt x="5615203" y="1794700"/>
                </a:moveTo>
                <a:lnTo>
                  <a:pt x="5613844" y="1792135"/>
                </a:lnTo>
                <a:lnTo>
                  <a:pt x="5612498" y="1789684"/>
                </a:lnTo>
                <a:lnTo>
                  <a:pt x="5609361" y="1788858"/>
                </a:lnTo>
                <a:lnTo>
                  <a:pt x="5604472" y="1791589"/>
                </a:lnTo>
                <a:lnTo>
                  <a:pt x="5603659" y="1794700"/>
                </a:lnTo>
                <a:lnTo>
                  <a:pt x="5605005" y="1797151"/>
                </a:lnTo>
                <a:lnTo>
                  <a:pt x="5605970" y="1798789"/>
                </a:lnTo>
                <a:lnTo>
                  <a:pt x="5607596" y="1799742"/>
                </a:lnTo>
                <a:lnTo>
                  <a:pt x="5610326" y="1799742"/>
                </a:lnTo>
                <a:lnTo>
                  <a:pt x="5611139" y="1799602"/>
                </a:lnTo>
                <a:lnTo>
                  <a:pt x="5611952" y="1799209"/>
                </a:lnTo>
                <a:lnTo>
                  <a:pt x="5614390" y="1797697"/>
                </a:lnTo>
                <a:lnTo>
                  <a:pt x="5615203" y="1794700"/>
                </a:lnTo>
                <a:close/>
              </a:path>
              <a:path w="10279380" h="2106295" extrusionOk="0">
                <a:moveTo>
                  <a:pt x="5616295" y="1206855"/>
                </a:moveTo>
                <a:lnTo>
                  <a:pt x="5615356" y="1203731"/>
                </a:lnTo>
                <a:lnTo>
                  <a:pt x="5610441" y="1201013"/>
                </a:lnTo>
                <a:lnTo>
                  <a:pt x="5607329" y="1201826"/>
                </a:lnTo>
                <a:lnTo>
                  <a:pt x="5604611" y="1206728"/>
                </a:lnTo>
                <a:lnTo>
                  <a:pt x="5605424" y="1209840"/>
                </a:lnTo>
                <a:lnTo>
                  <a:pt x="5608015" y="1211211"/>
                </a:lnTo>
                <a:lnTo>
                  <a:pt x="5608688" y="1211618"/>
                </a:lnTo>
                <a:lnTo>
                  <a:pt x="5609628" y="1211897"/>
                </a:lnTo>
                <a:lnTo>
                  <a:pt x="5612231" y="1211897"/>
                </a:lnTo>
                <a:lnTo>
                  <a:pt x="5613984" y="1210932"/>
                </a:lnTo>
                <a:lnTo>
                  <a:pt x="5614936" y="1209306"/>
                </a:lnTo>
                <a:lnTo>
                  <a:pt x="5616295" y="1206855"/>
                </a:lnTo>
                <a:close/>
              </a:path>
              <a:path w="10279380" h="2106295" extrusionOk="0">
                <a:moveTo>
                  <a:pt x="5630824" y="1820684"/>
                </a:moveTo>
                <a:lnTo>
                  <a:pt x="5629249" y="1818093"/>
                </a:lnTo>
                <a:lnTo>
                  <a:pt x="5627840" y="1815934"/>
                </a:lnTo>
                <a:lnTo>
                  <a:pt x="5624715" y="1815249"/>
                </a:lnTo>
                <a:lnTo>
                  <a:pt x="5619953" y="1818093"/>
                </a:lnTo>
                <a:lnTo>
                  <a:pt x="5619280" y="1821370"/>
                </a:lnTo>
                <a:lnTo>
                  <a:pt x="5620855" y="1823808"/>
                </a:lnTo>
                <a:lnTo>
                  <a:pt x="5621731" y="1825307"/>
                </a:lnTo>
                <a:lnTo>
                  <a:pt x="5623357" y="1826145"/>
                </a:lnTo>
                <a:lnTo>
                  <a:pt x="5626074" y="1826145"/>
                </a:lnTo>
                <a:lnTo>
                  <a:pt x="5627027" y="1825853"/>
                </a:lnTo>
                <a:lnTo>
                  <a:pt x="5630151" y="1823808"/>
                </a:lnTo>
                <a:lnTo>
                  <a:pt x="5630824" y="1820684"/>
                </a:lnTo>
                <a:close/>
              </a:path>
              <a:path w="10279380" h="2106295" extrusionOk="0">
                <a:moveTo>
                  <a:pt x="5631916" y="1181011"/>
                </a:moveTo>
                <a:lnTo>
                  <a:pt x="5631243" y="1177747"/>
                </a:lnTo>
                <a:lnTo>
                  <a:pt x="5628932" y="1176248"/>
                </a:lnTo>
                <a:lnTo>
                  <a:pt x="5626481" y="1174750"/>
                </a:lnTo>
                <a:lnTo>
                  <a:pt x="5623357" y="1175435"/>
                </a:lnTo>
                <a:lnTo>
                  <a:pt x="5621871" y="1177899"/>
                </a:lnTo>
                <a:lnTo>
                  <a:pt x="5620372" y="1180198"/>
                </a:lnTo>
                <a:lnTo>
                  <a:pt x="5621045" y="1183322"/>
                </a:lnTo>
                <a:lnTo>
                  <a:pt x="5624309" y="1185494"/>
                </a:lnTo>
                <a:lnTo>
                  <a:pt x="5625274" y="1185633"/>
                </a:lnTo>
                <a:lnTo>
                  <a:pt x="5627840" y="1185633"/>
                </a:lnTo>
                <a:lnTo>
                  <a:pt x="5629465" y="1184821"/>
                </a:lnTo>
                <a:lnTo>
                  <a:pt x="5631916" y="1181011"/>
                </a:lnTo>
                <a:close/>
              </a:path>
              <a:path w="10279380" h="2106295" extrusionOk="0">
                <a:moveTo>
                  <a:pt x="5647817" y="1845856"/>
                </a:moveTo>
                <a:lnTo>
                  <a:pt x="5644553" y="1841233"/>
                </a:lnTo>
                <a:lnTo>
                  <a:pt x="5641429" y="1840674"/>
                </a:lnTo>
                <a:lnTo>
                  <a:pt x="5636819" y="1843938"/>
                </a:lnTo>
                <a:lnTo>
                  <a:pt x="5636260" y="1847088"/>
                </a:lnTo>
                <a:lnTo>
                  <a:pt x="5637898" y="1849399"/>
                </a:lnTo>
                <a:lnTo>
                  <a:pt x="5638851" y="1850872"/>
                </a:lnTo>
                <a:lnTo>
                  <a:pt x="5640476" y="1851558"/>
                </a:lnTo>
                <a:lnTo>
                  <a:pt x="5643067" y="1851558"/>
                </a:lnTo>
                <a:lnTo>
                  <a:pt x="5644146" y="1851291"/>
                </a:lnTo>
                <a:lnTo>
                  <a:pt x="5644959" y="1850618"/>
                </a:lnTo>
                <a:lnTo>
                  <a:pt x="5647271" y="1848980"/>
                </a:lnTo>
                <a:lnTo>
                  <a:pt x="5647817" y="1845856"/>
                </a:lnTo>
                <a:close/>
              </a:path>
              <a:path w="10279380" h="2106295" extrusionOk="0">
                <a:moveTo>
                  <a:pt x="5648896" y="1155865"/>
                </a:moveTo>
                <a:lnTo>
                  <a:pt x="5648503" y="1152715"/>
                </a:lnTo>
                <a:lnTo>
                  <a:pt x="5643880" y="1149464"/>
                </a:lnTo>
                <a:lnTo>
                  <a:pt x="5640616" y="1149997"/>
                </a:lnTo>
                <a:lnTo>
                  <a:pt x="5638990" y="1152321"/>
                </a:lnTo>
                <a:lnTo>
                  <a:pt x="5637352" y="1154493"/>
                </a:lnTo>
                <a:lnTo>
                  <a:pt x="5637898" y="1157757"/>
                </a:lnTo>
                <a:lnTo>
                  <a:pt x="5641149" y="1160068"/>
                </a:lnTo>
                <a:lnTo>
                  <a:pt x="5642114" y="1160348"/>
                </a:lnTo>
                <a:lnTo>
                  <a:pt x="5644693" y="1160348"/>
                </a:lnTo>
                <a:lnTo>
                  <a:pt x="5646331" y="1159522"/>
                </a:lnTo>
                <a:lnTo>
                  <a:pt x="5648896" y="1155865"/>
                </a:lnTo>
                <a:close/>
              </a:path>
              <a:path w="10279380" h="2106295" extrusionOk="0">
                <a:moveTo>
                  <a:pt x="5666029" y="1870189"/>
                </a:moveTo>
                <a:lnTo>
                  <a:pt x="5664251" y="1867890"/>
                </a:lnTo>
                <a:lnTo>
                  <a:pt x="5662625" y="1865706"/>
                </a:lnTo>
                <a:lnTo>
                  <a:pt x="5659361" y="1865299"/>
                </a:lnTo>
                <a:lnTo>
                  <a:pt x="5657177" y="1867077"/>
                </a:lnTo>
                <a:lnTo>
                  <a:pt x="5655030" y="1868703"/>
                </a:lnTo>
                <a:lnTo>
                  <a:pt x="5654611" y="1871954"/>
                </a:lnTo>
                <a:lnTo>
                  <a:pt x="5656237" y="1874126"/>
                </a:lnTo>
                <a:lnTo>
                  <a:pt x="5657329" y="1875497"/>
                </a:lnTo>
                <a:lnTo>
                  <a:pt x="5658828" y="1876183"/>
                </a:lnTo>
                <a:lnTo>
                  <a:pt x="5661393" y="1876183"/>
                </a:lnTo>
                <a:lnTo>
                  <a:pt x="5662485" y="1875764"/>
                </a:lnTo>
                <a:lnTo>
                  <a:pt x="5663425" y="1875091"/>
                </a:lnTo>
                <a:lnTo>
                  <a:pt x="5665622" y="1873326"/>
                </a:lnTo>
                <a:lnTo>
                  <a:pt x="5666029" y="1870189"/>
                </a:lnTo>
                <a:close/>
              </a:path>
              <a:path w="10279380" h="2106295" extrusionOk="0">
                <a:moveTo>
                  <a:pt x="5667248" y="1131633"/>
                </a:moveTo>
                <a:lnTo>
                  <a:pt x="5666829" y="1128522"/>
                </a:lnTo>
                <a:lnTo>
                  <a:pt x="5664657" y="1126731"/>
                </a:lnTo>
                <a:lnTo>
                  <a:pt x="5662485" y="1124978"/>
                </a:lnTo>
                <a:lnTo>
                  <a:pt x="5659234" y="1125372"/>
                </a:lnTo>
                <a:lnTo>
                  <a:pt x="5657456" y="1127569"/>
                </a:lnTo>
                <a:lnTo>
                  <a:pt x="5655703" y="1129880"/>
                </a:lnTo>
                <a:lnTo>
                  <a:pt x="5656097" y="1133005"/>
                </a:lnTo>
                <a:lnTo>
                  <a:pt x="5658269" y="1134783"/>
                </a:lnTo>
                <a:lnTo>
                  <a:pt x="5659234" y="1135456"/>
                </a:lnTo>
                <a:lnTo>
                  <a:pt x="5660453" y="1135849"/>
                </a:lnTo>
                <a:lnTo>
                  <a:pt x="5663031" y="1135849"/>
                </a:lnTo>
                <a:lnTo>
                  <a:pt x="5664517" y="1135176"/>
                </a:lnTo>
                <a:lnTo>
                  <a:pt x="5667248" y="1131633"/>
                </a:lnTo>
                <a:close/>
              </a:path>
              <a:path w="10279380" h="2106295" extrusionOk="0">
                <a:moveTo>
                  <a:pt x="5685447" y="1893455"/>
                </a:moveTo>
                <a:lnTo>
                  <a:pt x="5683555" y="1891284"/>
                </a:lnTo>
                <a:lnTo>
                  <a:pt x="5681777" y="1889112"/>
                </a:lnTo>
                <a:lnTo>
                  <a:pt x="5678513" y="1888959"/>
                </a:lnTo>
                <a:lnTo>
                  <a:pt x="5674309" y="1892642"/>
                </a:lnTo>
                <a:lnTo>
                  <a:pt x="5674042" y="1895767"/>
                </a:lnTo>
                <a:lnTo>
                  <a:pt x="5675947" y="1897938"/>
                </a:lnTo>
                <a:lnTo>
                  <a:pt x="5676887" y="1899158"/>
                </a:lnTo>
                <a:lnTo>
                  <a:pt x="5678373" y="1899716"/>
                </a:lnTo>
                <a:lnTo>
                  <a:pt x="5680964" y="1899716"/>
                </a:lnTo>
                <a:lnTo>
                  <a:pt x="5682196" y="1899310"/>
                </a:lnTo>
                <a:lnTo>
                  <a:pt x="5683135" y="1898484"/>
                </a:lnTo>
                <a:lnTo>
                  <a:pt x="5685180" y="1896579"/>
                </a:lnTo>
                <a:lnTo>
                  <a:pt x="5685447" y="1893455"/>
                </a:lnTo>
                <a:close/>
              </a:path>
              <a:path w="10279380" h="2106295" extrusionOk="0">
                <a:moveTo>
                  <a:pt x="5686679" y="1108519"/>
                </a:moveTo>
                <a:lnTo>
                  <a:pt x="5686539" y="1105268"/>
                </a:lnTo>
                <a:lnTo>
                  <a:pt x="5684367" y="1103337"/>
                </a:lnTo>
                <a:lnTo>
                  <a:pt x="5682196" y="1101585"/>
                </a:lnTo>
                <a:lnTo>
                  <a:pt x="5679071" y="1101725"/>
                </a:lnTo>
                <a:lnTo>
                  <a:pt x="5677166" y="1103896"/>
                </a:lnTo>
                <a:lnTo>
                  <a:pt x="5675249" y="1105941"/>
                </a:lnTo>
                <a:lnTo>
                  <a:pt x="5675528" y="1109205"/>
                </a:lnTo>
                <a:lnTo>
                  <a:pt x="5677700" y="1111110"/>
                </a:lnTo>
                <a:lnTo>
                  <a:pt x="5678652" y="1111910"/>
                </a:lnTo>
                <a:lnTo>
                  <a:pt x="5679884" y="1112329"/>
                </a:lnTo>
                <a:lnTo>
                  <a:pt x="5682462" y="1112329"/>
                </a:lnTo>
                <a:lnTo>
                  <a:pt x="5683809" y="1111783"/>
                </a:lnTo>
                <a:lnTo>
                  <a:pt x="5684901" y="1110564"/>
                </a:lnTo>
                <a:lnTo>
                  <a:pt x="5686679" y="1108519"/>
                </a:lnTo>
                <a:close/>
              </a:path>
              <a:path w="10279380" h="2106295" extrusionOk="0">
                <a:moveTo>
                  <a:pt x="5705970" y="1915617"/>
                </a:moveTo>
                <a:lnTo>
                  <a:pt x="5704065" y="1913724"/>
                </a:lnTo>
                <a:lnTo>
                  <a:pt x="5702160" y="1911692"/>
                </a:lnTo>
                <a:lnTo>
                  <a:pt x="5698896" y="1911553"/>
                </a:lnTo>
                <a:lnTo>
                  <a:pt x="5696864" y="1913585"/>
                </a:lnTo>
                <a:lnTo>
                  <a:pt x="5694819" y="1915490"/>
                </a:lnTo>
                <a:lnTo>
                  <a:pt x="5694934" y="1918881"/>
                </a:lnTo>
                <a:lnTo>
                  <a:pt x="5696724" y="1920798"/>
                </a:lnTo>
                <a:lnTo>
                  <a:pt x="5697677" y="1921738"/>
                </a:lnTo>
                <a:lnTo>
                  <a:pt x="5699036" y="1922284"/>
                </a:lnTo>
                <a:lnTo>
                  <a:pt x="5701627" y="1922284"/>
                </a:lnTo>
                <a:lnTo>
                  <a:pt x="5702973" y="1921891"/>
                </a:lnTo>
                <a:lnTo>
                  <a:pt x="5705970" y="1918881"/>
                </a:lnTo>
                <a:lnTo>
                  <a:pt x="5705970" y="1915617"/>
                </a:lnTo>
                <a:close/>
              </a:path>
              <a:path w="10279380" h="2106295" extrusionOk="0">
                <a:moveTo>
                  <a:pt x="5707329" y="1082954"/>
                </a:moveTo>
                <a:lnTo>
                  <a:pt x="5703252" y="1079131"/>
                </a:lnTo>
                <a:lnTo>
                  <a:pt x="5699988" y="1079131"/>
                </a:lnTo>
                <a:lnTo>
                  <a:pt x="5698083" y="1081176"/>
                </a:lnTo>
                <a:lnTo>
                  <a:pt x="5696051" y="1083233"/>
                </a:lnTo>
                <a:lnTo>
                  <a:pt x="5696191" y="1086485"/>
                </a:lnTo>
                <a:lnTo>
                  <a:pt x="5698223" y="1088390"/>
                </a:lnTo>
                <a:lnTo>
                  <a:pt x="5699176" y="1089329"/>
                </a:lnTo>
                <a:lnTo>
                  <a:pt x="5700395" y="1089888"/>
                </a:lnTo>
                <a:lnTo>
                  <a:pt x="5702973" y="1089888"/>
                </a:lnTo>
                <a:lnTo>
                  <a:pt x="5704332" y="1089329"/>
                </a:lnTo>
                <a:lnTo>
                  <a:pt x="5705424" y="1088250"/>
                </a:lnTo>
                <a:lnTo>
                  <a:pt x="5707329" y="1086218"/>
                </a:lnTo>
                <a:lnTo>
                  <a:pt x="5707329" y="1082954"/>
                </a:lnTo>
                <a:close/>
              </a:path>
              <a:path w="10279380" h="2106295" extrusionOk="0">
                <a:moveTo>
                  <a:pt x="5727839" y="1940102"/>
                </a:moveTo>
                <a:lnTo>
                  <a:pt x="5727700" y="1936838"/>
                </a:lnTo>
                <a:lnTo>
                  <a:pt x="5725668" y="1934946"/>
                </a:lnTo>
                <a:lnTo>
                  <a:pt x="5723496" y="1933028"/>
                </a:lnTo>
                <a:lnTo>
                  <a:pt x="5720372" y="1933168"/>
                </a:lnTo>
                <a:lnTo>
                  <a:pt x="5716549" y="1937258"/>
                </a:lnTo>
                <a:lnTo>
                  <a:pt x="5716549" y="1940509"/>
                </a:lnTo>
                <a:lnTo>
                  <a:pt x="5718607" y="1942414"/>
                </a:lnTo>
                <a:lnTo>
                  <a:pt x="5719686" y="1943366"/>
                </a:lnTo>
                <a:lnTo>
                  <a:pt x="5720905" y="1943773"/>
                </a:lnTo>
                <a:lnTo>
                  <a:pt x="5723496" y="1943773"/>
                </a:lnTo>
                <a:lnTo>
                  <a:pt x="5724855" y="1943227"/>
                </a:lnTo>
                <a:lnTo>
                  <a:pt x="5725807" y="1942134"/>
                </a:lnTo>
                <a:lnTo>
                  <a:pt x="5727839" y="1940102"/>
                </a:lnTo>
                <a:close/>
              </a:path>
              <a:path w="10279380" h="2106295" extrusionOk="0">
                <a:moveTo>
                  <a:pt x="5729198" y="1061872"/>
                </a:moveTo>
                <a:lnTo>
                  <a:pt x="5727166" y="1059815"/>
                </a:lnTo>
                <a:lnTo>
                  <a:pt x="5725249" y="1057783"/>
                </a:lnTo>
                <a:lnTo>
                  <a:pt x="5722137" y="1057656"/>
                </a:lnTo>
                <a:lnTo>
                  <a:pt x="5720092" y="1059561"/>
                </a:lnTo>
                <a:lnTo>
                  <a:pt x="5717921" y="1061453"/>
                </a:lnTo>
                <a:lnTo>
                  <a:pt x="5717921" y="1064717"/>
                </a:lnTo>
                <a:lnTo>
                  <a:pt x="5719813" y="1066774"/>
                </a:lnTo>
                <a:lnTo>
                  <a:pt x="5720778" y="1067854"/>
                </a:lnTo>
                <a:lnTo>
                  <a:pt x="5722137" y="1068400"/>
                </a:lnTo>
                <a:lnTo>
                  <a:pt x="5724715" y="1068400"/>
                </a:lnTo>
                <a:lnTo>
                  <a:pt x="5726074" y="1067993"/>
                </a:lnTo>
                <a:lnTo>
                  <a:pt x="5727027" y="1067028"/>
                </a:lnTo>
                <a:lnTo>
                  <a:pt x="5729059" y="1065136"/>
                </a:lnTo>
                <a:lnTo>
                  <a:pt x="5729198" y="1061872"/>
                </a:lnTo>
                <a:close/>
              </a:path>
              <a:path w="10279380" h="2106295" extrusionOk="0">
                <a:moveTo>
                  <a:pt x="5750674" y="1960232"/>
                </a:moveTo>
                <a:lnTo>
                  <a:pt x="5750395" y="1956968"/>
                </a:lnTo>
                <a:lnTo>
                  <a:pt x="5748223" y="1955203"/>
                </a:lnTo>
                <a:lnTo>
                  <a:pt x="5746051" y="1953298"/>
                </a:lnTo>
                <a:lnTo>
                  <a:pt x="5742927" y="1953577"/>
                </a:lnTo>
                <a:lnTo>
                  <a:pt x="5741022" y="1955749"/>
                </a:lnTo>
                <a:lnTo>
                  <a:pt x="5739244" y="1957920"/>
                </a:lnTo>
                <a:lnTo>
                  <a:pt x="5739523" y="1961184"/>
                </a:lnTo>
                <a:lnTo>
                  <a:pt x="5741695" y="1962962"/>
                </a:lnTo>
                <a:lnTo>
                  <a:pt x="5742648" y="1963775"/>
                </a:lnTo>
                <a:lnTo>
                  <a:pt x="5743740" y="1964182"/>
                </a:lnTo>
                <a:lnTo>
                  <a:pt x="5746305" y="1964182"/>
                </a:lnTo>
                <a:lnTo>
                  <a:pt x="5747817" y="1963496"/>
                </a:lnTo>
                <a:lnTo>
                  <a:pt x="5748896" y="1962416"/>
                </a:lnTo>
                <a:lnTo>
                  <a:pt x="5750674" y="1960232"/>
                </a:lnTo>
                <a:close/>
              </a:path>
              <a:path w="10279380" h="2106295" extrusionOk="0">
                <a:moveTo>
                  <a:pt x="5752160" y="1041882"/>
                </a:moveTo>
                <a:lnTo>
                  <a:pt x="5750255" y="1039698"/>
                </a:lnTo>
                <a:lnTo>
                  <a:pt x="5748502" y="1037513"/>
                </a:lnTo>
                <a:lnTo>
                  <a:pt x="5745238" y="1037259"/>
                </a:lnTo>
                <a:lnTo>
                  <a:pt x="5743181" y="1039152"/>
                </a:lnTo>
                <a:lnTo>
                  <a:pt x="5741022" y="1040930"/>
                </a:lnTo>
                <a:lnTo>
                  <a:pt x="5740755" y="1044194"/>
                </a:lnTo>
                <a:lnTo>
                  <a:pt x="5742508" y="1046365"/>
                </a:lnTo>
                <a:lnTo>
                  <a:pt x="5743460" y="1047457"/>
                </a:lnTo>
                <a:lnTo>
                  <a:pt x="5744959" y="1048131"/>
                </a:lnTo>
                <a:lnTo>
                  <a:pt x="5747537" y="1048131"/>
                </a:lnTo>
                <a:lnTo>
                  <a:pt x="5748756" y="1047724"/>
                </a:lnTo>
                <a:lnTo>
                  <a:pt x="5749709" y="1046899"/>
                </a:lnTo>
                <a:lnTo>
                  <a:pt x="5751881" y="1045133"/>
                </a:lnTo>
                <a:lnTo>
                  <a:pt x="5752160" y="1041882"/>
                </a:lnTo>
                <a:close/>
              </a:path>
              <a:path w="10279380" h="2106295" extrusionOk="0">
                <a:moveTo>
                  <a:pt x="5774436" y="1979002"/>
                </a:moveTo>
                <a:lnTo>
                  <a:pt x="5774042" y="1975891"/>
                </a:lnTo>
                <a:lnTo>
                  <a:pt x="5772048" y="1974253"/>
                </a:lnTo>
                <a:lnTo>
                  <a:pt x="5771870" y="1974113"/>
                </a:lnTo>
                <a:lnTo>
                  <a:pt x="5771870" y="1974253"/>
                </a:lnTo>
                <a:lnTo>
                  <a:pt x="5769546" y="1972487"/>
                </a:lnTo>
                <a:lnTo>
                  <a:pt x="5766422" y="1972894"/>
                </a:lnTo>
                <a:lnTo>
                  <a:pt x="5763031" y="1977364"/>
                </a:lnTo>
                <a:lnTo>
                  <a:pt x="5763450" y="1980501"/>
                </a:lnTo>
                <a:lnTo>
                  <a:pt x="5765609" y="1982266"/>
                </a:lnTo>
                <a:lnTo>
                  <a:pt x="5766574" y="1982952"/>
                </a:lnTo>
                <a:lnTo>
                  <a:pt x="5767641" y="1983359"/>
                </a:lnTo>
                <a:lnTo>
                  <a:pt x="5770232" y="1983359"/>
                </a:lnTo>
                <a:lnTo>
                  <a:pt x="5771870" y="1982685"/>
                </a:lnTo>
                <a:lnTo>
                  <a:pt x="5772810" y="1981314"/>
                </a:lnTo>
                <a:lnTo>
                  <a:pt x="5774436" y="1979002"/>
                </a:lnTo>
                <a:close/>
              </a:path>
              <a:path w="10279380" h="2106295" extrusionOk="0">
                <a:moveTo>
                  <a:pt x="5776074" y="1023112"/>
                </a:moveTo>
                <a:lnTo>
                  <a:pt x="5774296" y="1020800"/>
                </a:lnTo>
                <a:lnTo>
                  <a:pt x="5772670" y="1018616"/>
                </a:lnTo>
                <a:lnTo>
                  <a:pt x="5769419" y="1018070"/>
                </a:lnTo>
                <a:lnTo>
                  <a:pt x="5767248" y="1019848"/>
                </a:lnTo>
                <a:lnTo>
                  <a:pt x="5764936" y="1021473"/>
                </a:lnTo>
                <a:lnTo>
                  <a:pt x="5764517" y="1024724"/>
                </a:lnTo>
                <a:lnTo>
                  <a:pt x="5766155" y="1026896"/>
                </a:lnTo>
                <a:lnTo>
                  <a:pt x="5767248" y="1028268"/>
                </a:lnTo>
                <a:lnTo>
                  <a:pt x="5768721" y="1028954"/>
                </a:lnTo>
                <a:lnTo>
                  <a:pt x="5771324" y="1028954"/>
                </a:lnTo>
                <a:lnTo>
                  <a:pt x="5772404" y="1028674"/>
                </a:lnTo>
                <a:lnTo>
                  <a:pt x="5773356" y="1027988"/>
                </a:lnTo>
                <a:lnTo>
                  <a:pt x="5775668" y="1026223"/>
                </a:lnTo>
                <a:lnTo>
                  <a:pt x="5776074" y="1023112"/>
                </a:lnTo>
                <a:close/>
              </a:path>
              <a:path w="10279380" h="2106295" extrusionOk="0">
                <a:moveTo>
                  <a:pt x="5799302" y="1996694"/>
                </a:moveTo>
                <a:lnTo>
                  <a:pt x="5798617" y="1993569"/>
                </a:lnTo>
                <a:lnTo>
                  <a:pt x="5794006" y="1990293"/>
                </a:lnTo>
                <a:lnTo>
                  <a:pt x="5790882" y="1990979"/>
                </a:lnTo>
                <a:lnTo>
                  <a:pt x="5787618" y="1995601"/>
                </a:lnTo>
                <a:lnTo>
                  <a:pt x="5788304" y="1998726"/>
                </a:lnTo>
                <a:lnTo>
                  <a:pt x="5790616" y="2000364"/>
                </a:lnTo>
                <a:lnTo>
                  <a:pt x="5791428" y="2001037"/>
                </a:lnTo>
                <a:lnTo>
                  <a:pt x="5792508" y="2001316"/>
                </a:lnTo>
                <a:lnTo>
                  <a:pt x="5795099" y="2001316"/>
                </a:lnTo>
                <a:lnTo>
                  <a:pt x="5796724" y="2000504"/>
                </a:lnTo>
                <a:lnTo>
                  <a:pt x="5797677" y="1999005"/>
                </a:lnTo>
                <a:lnTo>
                  <a:pt x="5799302" y="1996694"/>
                </a:lnTo>
                <a:close/>
              </a:path>
              <a:path w="10279380" h="2106295" extrusionOk="0">
                <a:moveTo>
                  <a:pt x="5800928" y="1005420"/>
                </a:moveTo>
                <a:lnTo>
                  <a:pt x="5797677" y="1000798"/>
                </a:lnTo>
                <a:lnTo>
                  <a:pt x="5794553" y="1000239"/>
                </a:lnTo>
                <a:lnTo>
                  <a:pt x="5792241" y="1001877"/>
                </a:lnTo>
                <a:lnTo>
                  <a:pt x="5789917" y="1003388"/>
                </a:lnTo>
                <a:lnTo>
                  <a:pt x="5789384" y="1006500"/>
                </a:lnTo>
                <a:lnTo>
                  <a:pt x="5790882" y="1008964"/>
                </a:lnTo>
                <a:lnTo>
                  <a:pt x="5791835" y="1010323"/>
                </a:lnTo>
                <a:lnTo>
                  <a:pt x="5793460" y="1011123"/>
                </a:lnTo>
                <a:lnTo>
                  <a:pt x="5796051" y="1011123"/>
                </a:lnTo>
                <a:lnTo>
                  <a:pt x="5797131" y="1010856"/>
                </a:lnTo>
                <a:lnTo>
                  <a:pt x="5797943" y="1010183"/>
                </a:lnTo>
                <a:lnTo>
                  <a:pt x="5800255" y="1008684"/>
                </a:lnTo>
                <a:lnTo>
                  <a:pt x="5800928" y="1005420"/>
                </a:lnTo>
                <a:close/>
              </a:path>
              <a:path w="10279380" h="2106295" extrusionOk="0">
                <a:moveTo>
                  <a:pt x="5824994" y="2013013"/>
                </a:moveTo>
                <a:lnTo>
                  <a:pt x="5824156" y="2009889"/>
                </a:lnTo>
                <a:lnTo>
                  <a:pt x="5821934" y="2008517"/>
                </a:lnTo>
                <a:lnTo>
                  <a:pt x="5821731" y="2008390"/>
                </a:lnTo>
                <a:lnTo>
                  <a:pt x="5821731" y="2008517"/>
                </a:lnTo>
                <a:lnTo>
                  <a:pt x="5819279" y="2007031"/>
                </a:lnTo>
                <a:lnTo>
                  <a:pt x="5816155" y="2007717"/>
                </a:lnTo>
                <a:lnTo>
                  <a:pt x="5814796" y="2010143"/>
                </a:lnTo>
                <a:lnTo>
                  <a:pt x="5813310" y="2012454"/>
                </a:lnTo>
                <a:lnTo>
                  <a:pt x="5813984" y="2015731"/>
                </a:lnTo>
                <a:lnTo>
                  <a:pt x="5816435" y="2017102"/>
                </a:lnTo>
                <a:lnTo>
                  <a:pt x="5816435" y="2017242"/>
                </a:lnTo>
                <a:lnTo>
                  <a:pt x="5817247" y="2017623"/>
                </a:lnTo>
                <a:lnTo>
                  <a:pt x="5818187" y="2017915"/>
                </a:lnTo>
                <a:lnTo>
                  <a:pt x="5820778" y="2017915"/>
                </a:lnTo>
                <a:lnTo>
                  <a:pt x="5822404" y="2017102"/>
                </a:lnTo>
                <a:lnTo>
                  <a:pt x="5823496" y="2015464"/>
                </a:lnTo>
                <a:lnTo>
                  <a:pt x="5824994" y="2013013"/>
                </a:lnTo>
                <a:close/>
              </a:path>
              <a:path w="10279380" h="2106295" extrusionOk="0">
                <a:moveTo>
                  <a:pt x="5826620" y="989241"/>
                </a:moveTo>
                <a:lnTo>
                  <a:pt x="5825109" y="986790"/>
                </a:lnTo>
                <a:lnTo>
                  <a:pt x="5823763" y="984338"/>
                </a:lnTo>
                <a:lnTo>
                  <a:pt x="5820638" y="983653"/>
                </a:lnTo>
                <a:lnTo>
                  <a:pt x="5818187" y="985151"/>
                </a:lnTo>
                <a:lnTo>
                  <a:pt x="5815749" y="986510"/>
                </a:lnTo>
                <a:lnTo>
                  <a:pt x="5814936" y="989634"/>
                </a:lnTo>
                <a:lnTo>
                  <a:pt x="5816435" y="992085"/>
                </a:lnTo>
                <a:lnTo>
                  <a:pt x="5817374" y="993724"/>
                </a:lnTo>
                <a:lnTo>
                  <a:pt x="5819140" y="994537"/>
                </a:lnTo>
                <a:lnTo>
                  <a:pt x="5821731" y="994537"/>
                </a:lnTo>
                <a:lnTo>
                  <a:pt x="5822683" y="994283"/>
                </a:lnTo>
                <a:lnTo>
                  <a:pt x="5823496" y="993863"/>
                </a:lnTo>
                <a:lnTo>
                  <a:pt x="5825795" y="992365"/>
                </a:lnTo>
                <a:lnTo>
                  <a:pt x="5826620" y="989241"/>
                </a:lnTo>
                <a:close/>
              </a:path>
              <a:path w="10279380" h="2106295" extrusionOk="0">
                <a:moveTo>
                  <a:pt x="5851347" y="2028113"/>
                </a:moveTo>
                <a:lnTo>
                  <a:pt x="5850394" y="2024976"/>
                </a:lnTo>
                <a:lnTo>
                  <a:pt x="5845492" y="2022259"/>
                </a:lnTo>
                <a:lnTo>
                  <a:pt x="5842368" y="2023198"/>
                </a:lnTo>
                <a:lnTo>
                  <a:pt x="5839663" y="2028113"/>
                </a:lnTo>
                <a:lnTo>
                  <a:pt x="5840603" y="2031225"/>
                </a:lnTo>
                <a:lnTo>
                  <a:pt x="5843041" y="2032596"/>
                </a:lnTo>
                <a:lnTo>
                  <a:pt x="5843867" y="2033016"/>
                </a:lnTo>
                <a:lnTo>
                  <a:pt x="5844679" y="2033282"/>
                </a:lnTo>
                <a:lnTo>
                  <a:pt x="5847270" y="2033282"/>
                </a:lnTo>
                <a:lnTo>
                  <a:pt x="5849036" y="2032330"/>
                </a:lnTo>
                <a:lnTo>
                  <a:pt x="5849988" y="2030552"/>
                </a:lnTo>
                <a:lnTo>
                  <a:pt x="5851347" y="2028113"/>
                </a:lnTo>
                <a:close/>
              </a:path>
              <a:path w="10279380" h="2106295" extrusionOk="0">
                <a:moveTo>
                  <a:pt x="5853112" y="974267"/>
                </a:moveTo>
                <a:lnTo>
                  <a:pt x="5851880" y="971816"/>
                </a:lnTo>
                <a:lnTo>
                  <a:pt x="5850534" y="969238"/>
                </a:lnTo>
                <a:lnTo>
                  <a:pt x="5847397" y="968298"/>
                </a:lnTo>
                <a:lnTo>
                  <a:pt x="5844959" y="969645"/>
                </a:lnTo>
                <a:lnTo>
                  <a:pt x="5842368" y="971003"/>
                </a:lnTo>
                <a:lnTo>
                  <a:pt x="5841555" y="974140"/>
                </a:lnTo>
                <a:lnTo>
                  <a:pt x="5842927" y="976579"/>
                </a:lnTo>
                <a:lnTo>
                  <a:pt x="5843727" y="978357"/>
                </a:lnTo>
                <a:lnTo>
                  <a:pt x="5845492" y="979309"/>
                </a:lnTo>
                <a:lnTo>
                  <a:pt x="5848223" y="979309"/>
                </a:lnTo>
                <a:lnTo>
                  <a:pt x="5849036" y="979030"/>
                </a:lnTo>
                <a:lnTo>
                  <a:pt x="5849709" y="978623"/>
                </a:lnTo>
                <a:lnTo>
                  <a:pt x="5852299" y="977265"/>
                </a:lnTo>
                <a:lnTo>
                  <a:pt x="5853112" y="974267"/>
                </a:lnTo>
                <a:close/>
              </a:path>
              <a:path w="10279380" h="2106295" extrusionOk="0">
                <a:moveTo>
                  <a:pt x="5878373" y="2041715"/>
                </a:moveTo>
                <a:lnTo>
                  <a:pt x="5877420" y="2038718"/>
                </a:lnTo>
                <a:lnTo>
                  <a:pt x="5872264" y="2036267"/>
                </a:lnTo>
                <a:lnTo>
                  <a:pt x="5869279" y="2037346"/>
                </a:lnTo>
                <a:lnTo>
                  <a:pt x="5868047" y="2039810"/>
                </a:lnTo>
                <a:lnTo>
                  <a:pt x="5866828" y="2042388"/>
                </a:lnTo>
                <a:lnTo>
                  <a:pt x="5867920" y="2045373"/>
                </a:lnTo>
                <a:lnTo>
                  <a:pt x="5871172" y="2047011"/>
                </a:lnTo>
                <a:lnTo>
                  <a:pt x="5871857" y="2047151"/>
                </a:lnTo>
                <a:lnTo>
                  <a:pt x="5874575" y="2047151"/>
                </a:lnTo>
                <a:lnTo>
                  <a:pt x="5876341" y="2046071"/>
                </a:lnTo>
                <a:lnTo>
                  <a:pt x="5877293" y="2044293"/>
                </a:lnTo>
                <a:lnTo>
                  <a:pt x="5878373" y="2041715"/>
                </a:lnTo>
                <a:close/>
              </a:path>
              <a:path w="10279380" h="2106295" extrusionOk="0">
                <a:moveTo>
                  <a:pt x="5880417" y="960666"/>
                </a:moveTo>
                <a:lnTo>
                  <a:pt x="5877966" y="955497"/>
                </a:lnTo>
                <a:lnTo>
                  <a:pt x="5874994" y="954405"/>
                </a:lnTo>
                <a:lnTo>
                  <a:pt x="5872404" y="955636"/>
                </a:lnTo>
                <a:lnTo>
                  <a:pt x="5869952" y="956856"/>
                </a:lnTo>
                <a:lnTo>
                  <a:pt x="5868860" y="959993"/>
                </a:lnTo>
                <a:lnTo>
                  <a:pt x="5870092" y="962431"/>
                </a:lnTo>
                <a:lnTo>
                  <a:pt x="5870905" y="964349"/>
                </a:lnTo>
                <a:lnTo>
                  <a:pt x="5872683" y="965428"/>
                </a:lnTo>
                <a:lnTo>
                  <a:pt x="5875388" y="965428"/>
                </a:lnTo>
                <a:lnTo>
                  <a:pt x="5876061" y="965288"/>
                </a:lnTo>
                <a:lnTo>
                  <a:pt x="5879325" y="963650"/>
                </a:lnTo>
                <a:lnTo>
                  <a:pt x="5880417" y="960666"/>
                </a:lnTo>
                <a:close/>
              </a:path>
              <a:path w="10279380" h="2106295" extrusionOk="0">
                <a:moveTo>
                  <a:pt x="5906224" y="2053958"/>
                </a:moveTo>
                <a:lnTo>
                  <a:pt x="5905004" y="2050961"/>
                </a:lnTo>
                <a:lnTo>
                  <a:pt x="5899848" y="2048776"/>
                </a:lnTo>
                <a:lnTo>
                  <a:pt x="5896851" y="2050021"/>
                </a:lnTo>
                <a:lnTo>
                  <a:pt x="5894679" y="2055177"/>
                </a:lnTo>
                <a:lnTo>
                  <a:pt x="5895911" y="2058174"/>
                </a:lnTo>
                <a:lnTo>
                  <a:pt x="5898477" y="2059266"/>
                </a:lnTo>
                <a:lnTo>
                  <a:pt x="5899162" y="2059520"/>
                </a:lnTo>
                <a:lnTo>
                  <a:pt x="5899848" y="2059660"/>
                </a:lnTo>
                <a:lnTo>
                  <a:pt x="5902426" y="2059660"/>
                </a:lnTo>
                <a:lnTo>
                  <a:pt x="5904331" y="2058428"/>
                </a:lnTo>
                <a:lnTo>
                  <a:pt x="5906224" y="2053958"/>
                </a:lnTo>
                <a:close/>
              </a:path>
              <a:path w="10279380" h="2106295" extrusionOk="0">
                <a:moveTo>
                  <a:pt x="5908408" y="948436"/>
                </a:moveTo>
                <a:lnTo>
                  <a:pt x="5906224" y="943267"/>
                </a:lnTo>
                <a:lnTo>
                  <a:pt x="5903239" y="942035"/>
                </a:lnTo>
                <a:lnTo>
                  <a:pt x="5898083" y="944219"/>
                </a:lnTo>
                <a:lnTo>
                  <a:pt x="5896851" y="947191"/>
                </a:lnTo>
                <a:lnTo>
                  <a:pt x="5898756" y="951699"/>
                </a:lnTo>
                <a:lnTo>
                  <a:pt x="5900661" y="952919"/>
                </a:lnTo>
                <a:lnTo>
                  <a:pt x="5903239" y="952919"/>
                </a:lnTo>
                <a:lnTo>
                  <a:pt x="5903912" y="952792"/>
                </a:lnTo>
                <a:lnTo>
                  <a:pt x="5907176" y="951420"/>
                </a:lnTo>
                <a:lnTo>
                  <a:pt x="5908408" y="948436"/>
                </a:lnTo>
                <a:close/>
              </a:path>
              <a:path w="10279380" h="2106295" extrusionOk="0">
                <a:moveTo>
                  <a:pt x="5934621" y="2064702"/>
                </a:moveTo>
                <a:lnTo>
                  <a:pt x="5933275" y="2061832"/>
                </a:lnTo>
                <a:lnTo>
                  <a:pt x="5930544" y="2060892"/>
                </a:lnTo>
                <a:lnTo>
                  <a:pt x="5927979" y="2059940"/>
                </a:lnTo>
                <a:lnTo>
                  <a:pt x="5924969" y="2061298"/>
                </a:lnTo>
                <a:lnTo>
                  <a:pt x="5924029" y="2063889"/>
                </a:lnTo>
                <a:lnTo>
                  <a:pt x="5923077" y="2066594"/>
                </a:lnTo>
                <a:lnTo>
                  <a:pt x="5924435" y="2069465"/>
                </a:lnTo>
                <a:lnTo>
                  <a:pt x="5927153" y="2070417"/>
                </a:lnTo>
                <a:lnTo>
                  <a:pt x="5927699" y="2070684"/>
                </a:lnTo>
                <a:lnTo>
                  <a:pt x="5928233" y="2070823"/>
                </a:lnTo>
                <a:lnTo>
                  <a:pt x="5930963" y="2070823"/>
                </a:lnTo>
                <a:lnTo>
                  <a:pt x="5932856" y="2069465"/>
                </a:lnTo>
                <a:lnTo>
                  <a:pt x="5933668" y="2067420"/>
                </a:lnTo>
                <a:lnTo>
                  <a:pt x="5934621" y="2064702"/>
                </a:lnTo>
                <a:close/>
              </a:path>
              <a:path w="10279380" h="2106295" extrusionOk="0">
                <a:moveTo>
                  <a:pt x="5936932" y="937831"/>
                </a:moveTo>
                <a:lnTo>
                  <a:pt x="5935980" y="935101"/>
                </a:lnTo>
                <a:lnTo>
                  <a:pt x="5935027" y="932522"/>
                </a:lnTo>
                <a:lnTo>
                  <a:pt x="5932182" y="931151"/>
                </a:lnTo>
                <a:lnTo>
                  <a:pt x="5929452" y="931964"/>
                </a:lnTo>
                <a:lnTo>
                  <a:pt x="5926887" y="932929"/>
                </a:lnTo>
                <a:lnTo>
                  <a:pt x="5925388" y="935913"/>
                </a:lnTo>
                <a:lnTo>
                  <a:pt x="5926328" y="938504"/>
                </a:lnTo>
                <a:lnTo>
                  <a:pt x="5927153" y="940676"/>
                </a:lnTo>
                <a:lnTo>
                  <a:pt x="5929058" y="941908"/>
                </a:lnTo>
                <a:lnTo>
                  <a:pt x="5932322" y="941908"/>
                </a:lnTo>
                <a:lnTo>
                  <a:pt x="5932856" y="941628"/>
                </a:lnTo>
                <a:lnTo>
                  <a:pt x="5935586" y="940676"/>
                </a:lnTo>
                <a:lnTo>
                  <a:pt x="5936932" y="937831"/>
                </a:lnTo>
                <a:close/>
              </a:path>
              <a:path w="10279380" h="2106295" extrusionOk="0">
                <a:moveTo>
                  <a:pt x="5963564" y="2074087"/>
                </a:moveTo>
                <a:lnTo>
                  <a:pt x="5962078" y="2071217"/>
                </a:lnTo>
                <a:lnTo>
                  <a:pt x="5959348" y="2070417"/>
                </a:lnTo>
                <a:lnTo>
                  <a:pt x="5956643" y="2069592"/>
                </a:lnTo>
                <a:lnTo>
                  <a:pt x="5953772" y="2071103"/>
                </a:lnTo>
                <a:lnTo>
                  <a:pt x="5952147" y="2076526"/>
                </a:lnTo>
                <a:lnTo>
                  <a:pt x="5953658" y="2079371"/>
                </a:lnTo>
                <a:lnTo>
                  <a:pt x="5956363" y="2080209"/>
                </a:lnTo>
                <a:lnTo>
                  <a:pt x="5956897" y="2080348"/>
                </a:lnTo>
                <a:lnTo>
                  <a:pt x="5960021" y="2080348"/>
                </a:lnTo>
                <a:lnTo>
                  <a:pt x="5962078" y="2078990"/>
                </a:lnTo>
                <a:lnTo>
                  <a:pt x="5963564" y="2074087"/>
                </a:lnTo>
                <a:close/>
              </a:path>
              <a:path w="10279380" h="2106295" extrusionOk="0">
                <a:moveTo>
                  <a:pt x="5965876" y="928573"/>
                </a:moveTo>
                <a:lnTo>
                  <a:pt x="5965063" y="925855"/>
                </a:lnTo>
                <a:lnTo>
                  <a:pt x="5964377" y="923124"/>
                </a:lnTo>
                <a:lnTo>
                  <a:pt x="5961532" y="921626"/>
                </a:lnTo>
                <a:lnTo>
                  <a:pt x="5956084" y="923264"/>
                </a:lnTo>
                <a:lnTo>
                  <a:pt x="5954471" y="926134"/>
                </a:lnTo>
                <a:lnTo>
                  <a:pt x="5955957" y="931011"/>
                </a:lnTo>
                <a:lnTo>
                  <a:pt x="5957989" y="932383"/>
                </a:lnTo>
                <a:lnTo>
                  <a:pt x="5961253" y="932383"/>
                </a:lnTo>
                <a:lnTo>
                  <a:pt x="5961659" y="932243"/>
                </a:lnTo>
                <a:lnTo>
                  <a:pt x="5964377" y="931430"/>
                </a:lnTo>
                <a:lnTo>
                  <a:pt x="5965876" y="928573"/>
                </a:lnTo>
                <a:close/>
              </a:path>
              <a:path w="10279380" h="2106295" extrusionOk="0">
                <a:moveTo>
                  <a:pt x="5992901" y="2081834"/>
                </a:moveTo>
                <a:lnTo>
                  <a:pt x="5991276" y="2079117"/>
                </a:lnTo>
                <a:lnTo>
                  <a:pt x="5985853" y="2077758"/>
                </a:lnTo>
                <a:lnTo>
                  <a:pt x="5983135" y="2079371"/>
                </a:lnTo>
                <a:lnTo>
                  <a:pt x="5982449" y="2082101"/>
                </a:lnTo>
                <a:lnTo>
                  <a:pt x="5981776" y="2084946"/>
                </a:lnTo>
                <a:lnTo>
                  <a:pt x="5983414" y="2087676"/>
                </a:lnTo>
                <a:lnTo>
                  <a:pt x="5986119" y="2088362"/>
                </a:lnTo>
                <a:lnTo>
                  <a:pt x="5986538" y="2088515"/>
                </a:lnTo>
                <a:lnTo>
                  <a:pt x="5989663" y="2088515"/>
                </a:lnTo>
                <a:lnTo>
                  <a:pt x="5991695" y="2086876"/>
                </a:lnTo>
                <a:lnTo>
                  <a:pt x="5992228" y="2084565"/>
                </a:lnTo>
                <a:lnTo>
                  <a:pt x="5992901" y="2081834"/>
                </a:lnTo>
                <a:close/>
              </a:path>
              <a:path w="10279380" h="2106295" extrusionOk="0">
                <a:moveTo>
                  <a:pt x="5995352" y="920813"/>
                </a:moveTo>
                <a:lnTo>
                  <a:pt x="5994006" y="915377"/>
                </a:lnTo>
                <a:lnTo>
                  <a:pt x="5991276" y="913739"/>
                </a:lnTo>
                <a:lnTo>
                  <a:pt x="5988570" y="914438"/>
                </a:lnTo>
                <a:lnTo>
                  <a:pt x="5985853" y="915111"/>
                </a:lnTo>
                <a:lnTo>
                  <a:pt x="5984075" y="917816"/>
                </a:lnTo>
                <a:lnTo>
                  <a:pt x="5984824" y="920813"/>
                </a:lnTo>
                <a:lnTo>
                  <a:pt x="5985307" y="922858"/>
                </a:lnTo>
                <a:lnTo>
                  <a:pt x="5987351" y="924496"/>
                </a:lnTo>
                <a:lnTo>
                  <a:pt x="5990056" y="924496"/>
                </a:lnTo>
                <a:lnTo>
                  <a:pt x="5990475" y="924356"/>
                </a:lnTo>
                <a:lnTo>
                  <a:pt x="5990869" y="924356"/>
                </a:lnTo>
                <a:lnTo>
                  <a:pt x="5993587" y="923683"/>
                </a:lnTo>
                <a:lnTo>
                  <a:pt x="5995352" y="920813"/>
                </a:lnTo>
                <a:close/>
              </a:path>
              <a:path w="10279380" h="2106295" extrusionOk="0">
                <a:moveTo>
                  <a:pt x="6022657" y="2088235"/>
                </a:moveTo>
                <a:lnTo>
                  <a:pt x="6020892" y="2085505"/>
                </a:lnTo>
                <a:lnTo>
                  <a:pt x="6018187" y="2084946"/>
                </a:lnTo>
                <a:lnTo>
                  <a:pt x="6015342" y="2084412"/>
                </a:lnTo>
                <a:lnTo>
                  <a:pt x="6012751" y="2086178"/>
                </a:lnTo>
                <a:lnTo>
                  <a:pt x="6011659" y="2091766"/>
                </a:lnTo>
                <a:lnTo>
                  <a:pt x="6013424" y="2094471"/>
                </a:lnTo>
                <a:lnTo>
                  <a:pt x="6016269" y="2095030"/>
                </a:lnTo>
                <a:lnTo>
                  <a:pt x="6019533" y="2095030"/>
                </a:lnTo>
                <a:lnTo>
                  <a:pt x="6021705" y="2093391"/>
                </a:lnTo>
                <a:lnTo>
                  <a:pt x="6022124" y="2090940"/>
                </a:lnTo>
                <a:lnTo>
                  <a:pt x="6022657" y="2088235"/>
                </a:lnTo>
                <a:close/>
              </a:path>
              <a:path w="10279380" h="2106295" extrusionOk="0">
                <a:moveTo>
                  <a:pt x="6025108" y="914692"/>
                </a:moveTo>
                <a:lnTo>
                  <a:pt x="6024016" y="909116"/>
                </a:lnTo>
                <a:lnTo>
                  <a:pt x="6021451" y="907364"/>
                </a:lnTo>
                <a:lnTo>
                  <a:pt x="6018581" y="907897"/>
                </a:lnTo>
                <a:lnTo>
                  <a:pt x="6015875" y="908431"/>
                </a:lnTo>
                <a:lnTo>
                  <a:pt x="6014110" y="911021"/>
                </a:lnTo>
                <a:lnTo>
                  <a:pt x="6014644" y="913879"/>
                </a:lnTo>
                <a:lnTo>
                  <a:pt x="6015063" y="916330"/>
                </a:lnTo>
                <a:lnTo>
                  <a:pt x="6017234" y="917956"/>
                </a:lnTo>
                <a:lnTo>
                  <a:pt x="6020219" y="917956"/>
                </a:lnTo>
                <a:lnTo>
                  <a:pt x="6020498" y="917816"/>
                </a:lnTo>
                <a:lnTo>
                  <a:pt x="6023343" y="917422"/>
                </a:lnTo>
                <a:lnTo>
                  <a:pt x="6025108" y="914692"/>
                </a:lnTo>
                <a:close/>
              </a:path>
              <a:path w="10279380" h="2106295" extrusionOk="0">
                <a:moveTo>
                  <a:pt x="6052693" y="2092985"/>
                </a:moveTo>
                <a:lnTo>
                  <a:pt x="6050788" y="2090407"/>
                </a:lnTo>
                <a:lnTo>
                  <a:pt x="6048057" y="2089988"/>
                </a:lnTo>
                <a:lnTo>
                  <a:pt x="6045212" y="2089581"/>
                </a:lnTo>
                <a:lnTo>
                  <a:pt x="6042634" y="2091486"/>
                </a:lnTo>
                <a:lnTo>
                  <a:pt x="6042228" y="2094357"/>
                </a:lnTo>
                <a:lnTo>
                  <a:pt x="6041809" y="2097062"/>
                </a:lnTo>
                <a:lnTo>
                  <a:pt x="6043866" y="2099652"/>
                </a:lnTo>
                <a:lnTo>
                  <a:pt x="6046571" y="2100059"/>
                </a:lnTo>
                <a:lnTo>
                  <a:pt x="6049848" y="2100059"/>
                </a:lnTo>
                <a:lnTo>
                  <a:pt x="6052007" y="2098294"/>
                </a:lnTo>
                <a:lnTo>
                  <a:pt x="6052426" y="2095703"/>
                </a:lnTo>
                <a:lnTo>
                  <a:pt x="6052693" y="2092985"/>
                </a:lnTo>
                <a:close/>
              </a:path>
              <a:path w="10279380" h="2106295" extrusionOk="0">
                <a:moveTo>
                  <a:pt x="6055131" y="910069"/>
                </a:moveTo>
                <a:lnTo>
                  <a:pt x="6054725" y="907224"/>
                </a:lnTo>
                <a:lnTo>
                  <a:pt x="6054458" y="904494"/>
                </a:lnTo>
                <a:lnTo>
                  <a:pt x="6051880" y="902462"/>
                </a:lnTo>
                <a:lnTo>
                  <a:pt x="6049035" y="902855"/>
                </a:lnTo>
                <a:lnTo>
                  <a:pt x="6046305" y="903274"/>
                </a:lnTo>
                <a:lnTo>
                  <a:pt x="6044273" y="905852"/>
                </a:lnTo>
                <a:lnTo>
                  <a:pt x="6045073" y="911161"/>
                </a:lnTo>
                <a:lnTo>
                  <a:pt x="6047244" y="913066"/>
                </a:lnTo>
                <a:lnTo>
                  <a:pt x="6050394" y="913066"/>
                </a:lnTo>
                <a:lnTo>
                  <a:pt x="6053239" y="912660"/>
                </a:lnTo>
                <a:lnTo>
                  <a:pt x="6055131" y="910069"/>
                </a:lnTo>
                <a:close/>
              </a:path>
              <a:path w="10279380" h="2106295" extrusionOk="0">
                <a:moveTo>
                  <a:pt x="6082995" y="2096109"/>
                </a:moveTo>
                <a:lnTo>
                  <a:pt x="6080963" y="2093671"/>
                </a:lnTo>
                <a:lnTo>
                  <a:pt x="6075388" y="2093137"/>
                </a:lnTo>
                <a:lnTo>
                  <a:pt x="6072797" y="2095309"/>
                </a:lnTo>
                <a:lnTo>
                  <a:pt x="6072530" y="2098014"/>
                </a:lnTo>
                <a:lnTo>
                  <a:pt x="6072390" y="2100872"/>
                </a:lnTo>
                <a:lnTo>
                  <a:pt x="6074435" y="2103323"/>
                </a:lnTo>
                <a:lnTo>
                  <a:pt x="6077280" y="2103602"/>
                </a:lnTo>
                <a:lnTo>
                  <a:pt x="6080264" y="2103602"/>
                </a:lnTo>
                <a:lnTo>
                  <a:pt x="6082449" y="2101684"/>
                </a:lnTo>
                <a:lnTo>
                  <a:pt x="6082995" y="2096109"/>
                </a:lnTo>
                <a:close/>
              </a:path>
              <a:path w="10279380" h="2106295" extrusionOk="0">
                <a:moveTo>
                  <a:pt x="6085446" y="906945"/>
                </a:moveTo>
                <a:lnTo>
                  <a:pt x="6084887" y="901369"/>
                </a:lnTo>
                <a:lnTo>
                  <a:pt x="6082449" y="899325"/>
                </a:lnTo>
                <a:lnTo>
                  <a:pt x="6079731" y="899464"/>
                </a:lnTo>
                <a:lnTo>
                  <a:pt x="6076886" y="899731"/>
                </a:lnTo>
                <a:lnTo>
                  <a:pt x="6074829" y="902182"/>
                </a:lnTo>
                <a:lnTo>
                  <a:pt x="6075108" y="905052"/>
                </a:lnTo>
                <a:lnTo>
                  <a:pt x="6075248" y="907618"/>
                </a:lnTo>
                <a:lnTo>
                  <a:pt x="6077559" y="909675"/>
                </a:lnTo>
                <a:lnTo>
                  <a:pt x="6080544" y="909675"/>
                </a:lnTo>
                <a:lnTo>
                  <a:pt x="6083389" y="909396"/>
                </a:lnTo>
                <a:lnTo>
                  <a:pt x="6085446" y="906945"/>
                </a:lnTo>
                <a:close/>
              </a:path>
              <a:path w="10279380" h="2106295" extrusionOk="0">
                <a:moveTo>
                  <a:pt x="6113424" y="2097887"/>
                </a:moveTo>
                <a:lnTo>
                  <a:pt x="6111252" y="2095436"/>
                </a:lnTo>
                <a:lnTo>
                  <a:pt x="6108395" y="2095436"/>
                </a:lnTo>
                <a:lnTo>
                  <a:pt x="6105550" y="2095309"/>
                </a:lnTo>
                <a:lnTo>
                  <a:pt x="6103239" y="2097468"/>
                </a:lnTo>
                <a:lnTo>
                  <a:pt x="6102959" y="2103043"/>
                </a:lnTo>
                <a:lnTo>
                  <a:pt x="6105131" y="2105355"/>
                </a:lnTo>
                <a:lnTo>
                  <a:pt x="6107989" y="2105507"/>
                </a:lnTo>
                <a:lnTo>
                  <a:pt x="6110846" y="2105507"/>
                </a:lnTo>
                <a:lnTo>
                  <a:pt x="6113145" y="2103462"/>
                </a:lnTo>
                <a:lnTo>
                  <a:pt x="6113424" y="2097887"/>
                </a:lnTo>
                <a:close/>
              </a:path>
              <a:path w="10279380" h="2106295" extrusionOk="0">
                <a:moveTo>
                  <a:pt x="6115875" y="905446"/>
                </a:moveTo>
                <a:lnTo>
                  <a:pt x="6115596" y="899731"/>
                </a:lnTo>
                <a:lnTo>
                  <a:pt x="6113284" y="897559"/>
                </a:lnTo>
                <a:lnTo>
                  <a:pt x="6110440" y="897699"/>
                </a:lnTo>
                <a:lnTo>
                  <a:pt x="6107582" y="897699"/>
                </a:lnTo>
                <a:lnTo>
                  <a:pt x="6105410" y="900150"/>
                </a:lnTo>
                <a:lnTo>
                  <a:pt x="6105677" y="905725"/>
                </a:lnTo>
                <a:lnTo>
                  <a:pt x="6107849" y="907897"/>
                </a:lnTo>
                <a:lnTo>
                  <a:pt x="6110846" y="907897"/>
                </a:lnTo>
                <a:lnTo>
                  <a:pt x="6113564" y="907757"/>
                </a:lnTo>
                <a:lnTo>
                  <a:pt x="6115875" y="905446"/>
                </a:lnTo>
                <a:close/>
              </a:path>
              <a:path w="10279380" h="2106295" extrusionOk="0">
                <a:moveTo>
                  <a:pt x="6143866" y="2098014"/>
                </a:moveTo>
                <a:lnTo>
                  <a:pt x="6141555" y="2095703"/>
                </a:lnTo>
                <a:lnTo>
                  <a:pt x="6138697" y="2095830"/>
                </a:lnTo>
                <a:lnTo>
                  <a:pt x="6135840" y="2095830"/>
                </a:lnTo>
                <a:lnTo>
                  <a:pt x="6133668" y="2098154"/>
                </a:lnTo>
                <a:lnTo>
                  <a:pt x="6133668" y="2103729"/>
                </a:lnTo>
                <a:lnTo>
                  <a:pt x="6135979" y="2106041"/>
                </a:lnTo>
                <a:lnTo>
                  <a:pt x="6138824" y="2106041"/>
                </a:lnTo>
                <a:lnTo>
                  <a:pt x="6141555" y="2105914"/>
                </a:lnTo>
                <a:lnTo>
                  <a:pt x="6143866" y="2103602"/>
                </a:lnTo>
                <a:lnTo>
                  <a:pt x="6143866" y="2098014"/>
                </a:lnTo>
                <a:close/>
              </a:path>
              <a:path w="10279380" h="2106295" extrusionOk="0">
                <a:moveTo>
                  <a:pt x="6146292" y="899731"/>
                </a:moveTo>
                <a:lnTo>
                  <a:pt x="6144133" y="897420"/>
                </a:lnTo>
                <a:lnTo>
                  <a:pt x="6141275" y="897420"/>
                </a:lnTo>
                <a:lnTo>
                  <a:pt x="6141275" y="897280"/>
                </a:lnTo>
                <a:lnTo>
                  <a:pt x="6138430" y="897280"/>
                </a:lnTo>
                <a:lnTo>
                  <a:pt x="6136119" y="899591"/>
                </a:lnTo>
                <a:lnTo>
                  <a:pt x="6136106" y="902601"/>
                </a:lnTo>
                <a:lnTo>
                  <a:pt x="6135979" y="905167"/>
                </a:lnTo>
                <a:lnTo>
                  <a:pt x="6138291" y="907478"/>
                </a:lnTo>
                <a:lnTo>
                  <a:pt x="6141136" y="907618"/>
                </a:lnTo>
                <a:lnTo>
                  <a:pt x="6141136" y="907478"/>
                </a:lnTo>
                <a:lnTo>
                  <a:pt x="6143866" y="907618"/>
                </a:lnTo>
                <a:lnTo>
                  <a:pt x="6144006" y="907478"/>
                </a:lnTo>
                <a:lnTo>
                  <a:pt x="6146165" y="905306"/>
                </a:lnTo>
                <a:lnTo>
                  <a:pt x="6146292" y="899731"/>
                </a:lnTo>
                <a:close/>
              </a:path>
              <a:path w="10279380" h="2106295" extrusionOk="0">
                <a:moveTo>
                  <a:pt x="6174549" y="2102243"/>
                </a:moveTo>
                <a:lnTo>
                  <a:pt x="6174295" y="2099386"/>
                </a:lnTo>
                <a:lnTo>
                  <a:pt x="6174156" y="2096668"/>
                </a:lnTo>
                <a:lnTo>
                  <a:pt x="6171704" y="2094471"/>
                </a:lnTo>
                <a:lnTo>
                  <a:pt x="6168999" y="2094763"/>
                </a:lnTo>
                <a:lnTo>
                  <a:pt x="6166129" y="2094890"/>
                </a:lnTo>
                <a:lnTo>
                  <a:pt x="6163957" y="2097201"/>
                </a:lnTo>
                <a:lnTo>
                  <a:pt x="6164237" y="2100059"/>
                </a:lnTo>
                <a:lnTo>
                  <a:pt x="6164364" y="2102777"/>
                </a:lnTo>
                <a:lnTo>
                  <a:pt x="6166548" y="2104821"/>
                </a:lnTo>
                <a:lnTo>
                  <a:pt x="6169533" y="2104821"/>
                </a:lnTo>
                <a:lnTo>
                  <a:pt x="6172390" y="2104682"/>
                </a:lnTo>
                <a:lnTo>
                  <a:pt x="6174549" y="2102243"/>
                </a:lnTo>
                <a:close/>
              </a:path>
              <a:path w="10279380" h="2106295" extrusionOk="0">
                <a:moveTo>
                  <a:pt x="6177000" y="901230"/>
                </a:moveTo>
                <a:lnTo>
                  <a:pt x="6174829" y="898791"/>
                </a:lnTo>
                <a:lnTo>
                  <a:pt x="6172124" y="898652"/>
                </a:lnTo>
                <a:lnTo>
                  <a:pt x="6169266" y="898372"/>
                </a:lnTo>
                <a:lnTo>
                  <a:pt x="6166815" y="900544"/>
                </a:lnTo>
                <a:lnTo>
                  <a:pt x="6166675" y="903414"/>
                </a:lnTo>
                <a:lnTo>
                  <a:pt x="6166409" y="906132"/>
                </a:lnTo>
                <a:lnTo>
                  <a:pt x="6168580" y="908570"/>
                </a:lnTo>
                <a:lnTo>
                  <a:pt x="6171425" y="908850"/>
                </a:lnTo>
                <a:lnTo>
                  <a:pt x="6174435" y="908850"/>
                </a:lnTo>
                <a:lnTo>
                  <a:pt x="6176607" y="906805"/>
                </a:lnTo>
                <a:lnTo>
                  <a:pt x="6176861" y="904087"/>
                </a:lnTo>
                <a:lnTo>
                  <a:pt x="6177000" y="901230"/>
                </a:lnTo>
                <a:close/>
              </a:path>
              <a:path w="10279380" h="2106295" extrusionOk="0">
                <a:moveTo>
                  <a:pt x="6205131" y="2099386"/>
                </a:moveTo>
                <a:lnTo>
                  <a:pt x="6204724" y="2096528"/>
                </a:lnTo>
                <a:lnTo>
                  <a:pt x="6204445" y="2093671"/>
                </a:lnTo>
                <a:lnTo>
                  <a:pt x="6201880" y="2091766"/>
                </a:lnTo>
                <a:lnTo>
                  <a:pt x="6199149" y="2092045"/>
                </a:lnTo>
                <a:lnTo>
                  <a:pt x="6196304" y="2092299"/>
                </a:lnTo>
                <a:lnTo>
                  <a:pt x="6194260" y="2094890"/>
                </a:lnTo>
                <a:lnTo>
                  <a:pt x="6194666" y="2097747"/>
                </a:lnTo>
                <a:lnTo>
                  <a:pt x="6194933" y="2100338"/>
                </a:lnTo>
                <a:lnTo>
                  <a:pt x="6197117" y="2102243"/>
                </a:lnTo>
                <a:lnTo>
                  <a:pt x="6200254" y="2102243"/>
                </a:lnTo>
                <a:lnTo>
                  <a:pt x="6203099" y="2101824"/>
                </a:lnTo>
                <a:lnTo>
                  <a:pt x="6205131" y="2099386"/>
                </a:lnTo>
                <a:close/>
              </a:path>
              <a:path w="10279380" h="2106295" extrusionOk="0">
                <a:moveTo>
                  <a:pt x="6207569" y="904354"/>
                </a:moveTo>
                <a:lnTo>
                  <a:pt x="6205537" y="901776"/>
                </a:lnTo>
                <a:lnTo>
                  <a:pt x="6202692" y="901509"/>
                </a:lnTo>
                <a:lnTo>
                  <a:pt x="6202692" y="901369"/>
                </a:lnTo>
                <a:lnTo>
                  <a:pt x="6199975" y="901103"/>
                </a:lnTo>
                <a:lnTo>
                  <a:pt x="6197384" y="903135"/>
                </a:lnTo>
                <a:lnTo>
                  <a:pt x="6197117" y="905852"/>
                </a:lnTo>
                <a:lnTo>
                  <a:pt x="6196711" y="908710"/>
                </a:lnTo>
                <a:lnTo>
                  <a:pt x="6198755" y="911161"/>
                </a:lnTo>
                <a:lnTo>
                  <a:pt x="6201600" y="911567"/>
                </a:lnTo>
                <a:lnTo>
                  <a:pt x="6204724" y="911567"/>
                </a:lnTo>
                <a:lnTo>
                  <a:pt x="6206896" y="909675"/>
                </a:lnTo>
                <a:lnTo>
                  <a:pt x="6207163" y="907084"/>
                </a:lnTo>
                <a:lnTo>
                  <a:pt x="6207569" y="904354"/>
                </a:lnTo>
                <a:close/>
              </a:path>
              <a:path w="10279380" h="2106295" extrusionOk="0">
                <a:moveTo>
                  <a:pt x="6235420" y="2094890"/>
                </a:moveTo>
                <a:lnTo>
                  <a:pt x="6235027" y="2092045"/>
                </a:lnTo>
                <a:lnTo>
                  <a:pt x="6234481" y="2089315"/>
                </a:lnTo>
                <a:lnTo>
                  <a:pt x="6231902" y="2087422"/>
                </a:lnTo>
                <a:lnTo>
                  <a:pt x="6229172" y="2087816"/>
                </a:lnTo>
                <a:lnTo>
                  <a:pt x="6226327" y="2088362"/>
                </a:lnTo>
                <a:lnTo>
                  <a:pt x="6224422" y="2090940"/>
                </a:lnTo>
                <a:lnTo>
                  <a:pt x="6224968" y="2093671"/>
                </a:lnTo>
                <a:lnTo>
                  <a:pt x="6225375" y="2096249"/>
                </a:lnTo>
                <a:lnTo>
                  <a:pt x="6227546" y="2098014"/>
                </a:lnTo>
                <a:lnTo>
                  <a:pt x="6230544" y="2098014"/>
                </a:lnTo>
                <a:lnTo>
                  <a:pt x="6230798" y="2097887"/>
                </a:lnTo>
                <a:lnTo>
                  <a:pt x="6233528" y="2097468"/>
                </a:lnTo>
                <a:lnTo>
                  <a:pt x="6235420" y="2094890"/>
                </a:lnTo>
                <a:close/>
              </a:path>
              <a:path w="10279380" h="2106295" extrusionOk="0">
                <a:moveTo>
                  <a:pt x="6237871" y="908850"/>
                </a:moveTo>
                <a:lnTo>
                  <a:pt x="6235979" y="906259"/>
                </a:lnTo>
                <a:lnTo>
                  <a:pt x="6233249" y="905852"/>
                </a:lnTo>
                <a:lnTo>
                  <a:pt x="6230404" y="905306"/>
                </a:lnTo>
                <a:lnTo>
                  <a:pt x="6227813" y="907224"/>
                </a:lnTo>
                <a:lnTo>
                  <a:pt x="6227419" y="909929"/>
                </a:lnTo>
                <a:lnTo>
                  <a:pt x="6226861" y="912799"/>
                </a:lnTo>
                <a:lnTo>
                  <a:pt x="6228778" y="915377"/>
                </a:lnTo>
                <a:lnTo>
                  <a:pt x="6231483" y="915784"/>
                </a:lnTo>
                <a:lnTo>
                  <a:pt x="6231902" y="915924"/>
                </a:lnTo>
                <a:lnTo>
                  <a:pt x="6234887" y="915924"/>
                </a:lnTo>
                <a:lnTo>
                  <a:pt x="6237059" y="914158"/>
                </a:lnTo>
                <a:lnTo>
                  <a:pt x="6237465" y="911707"/>
                </a:lnTo>
                <a:lnTo>
                  <a:pt x="6237871" y="908850"/>
                </a:lnTo>
                <a:close/>
              </a:path>
              <a:path w="10279380" h="2106295" extrusionOk="0">
                <a:moveTo>
                  <a:pt x="6265596" y="2088769"/>
                </a:moveTo>
                <a:lnTo>
                  <a:pt x="6264897" y="2086051"/>
                </a:lnTo>
                <a:lnTo>
                  <a:pt x="6264376" y="2083320"/>
                </a:lnTo>
                <a:lnTo>
                  <a:pt x="6261659" y="2081555"/>
                </a:lnTo>
                <a:lnTo>
                  <a:pt x="6258928" y="2082101"/>
                </a:lnTo>
                <a:lnTo>
                  <a:pt x="6256083" y="2082774"/>
                </a:lnTo>
                <a:lnTo>
                  <a:pt x="6254445" y="2085505"/>
                </a:lnTo>
                <a:lnTo>
                  <a:pt x="6254991" y="2088235"/>
                </a:lnTo>
                <a:lnTo>
                  <a:pt x="6255537" y="2090534"/>
                </a:lnTo>
                <a:lnTo>
                  <a:pt x="6257569" y="2092299"/>
                </a:lnTo>
                <a:lnTo>
                  <a:pt x="6260287" y="2092299"/>
                </a:lnTo>
                <a:lnTo>
                  <a:pt x="6260706" y="2092159"/>
                </a:lnTo>
                <a:lnTo>
                  <a:pt x="6261112" y="2092159"/>
                </a:lnTo>
                <a:lnTo>
                  <a:pt x="6263830" y="2091486"/>
                </a:lnTo>
                <a:lnTo>
                  <a:pt x="6265596" y="2088769"/>
                </a:lnTo>
                <a:close/>
              </a:path>
              <a:path w="10279380" h="2106295" extrusionOk="0">
                <a:moveTo>
                  <a:pt x="6267907" y="915111"/>
                </a:moveTo>
                <a:lnTo>
                  <a:pt x="6266269" y="912380"/>
                </a:lnTo>
                <a:lnTo>
                  <a:pt x="6263551" y="911707"/>
                </a:lnTo>
                <a:lnTo>
                  <a:pt x="6260706" y="911161"/>
                </a:lnTo>
                <a:lnTo>
                  <a:pt x="6257988" y="912799"/>
                </a:lnTo>
                <a:lnTo>
                  <a:pt x="6257442" y="915644"/>
                </a:lnTo>
                <a:lnTo>
                  <a:pt x="6256756" y="918375"/>
                </a:lnTo>
                <a:lnTo>
                  <a:pt x="6258534" y="921092"/>
                </a:lnTo>
                <a:lnTo>
                  <a:pt x="6261239" y="921626"/>
                </a:lnTo>
                <a:lnTo>
                  <a:pt x="6261659" y="921766"/>
                </a:lnTo>
                <a:lnTo>
                  <a:pt x="6264643" y="921766"/>
                </a:lnTo>
                <a:lnTo>
                  <a:pt x="6266815" y="920140"/>
                </a:lnTo>
                <a:lnTo>
                  <a:pt x="6267348" y="917816"/>
                </a:lnTo>
                <a:lnTo>
                  <a:pt x="6267907" y="915111"/>
                </a:lnTo>
                <a:close/>
              </a:path>
              <a:path w="10279380" h="2106295" extrusionOk="0">
                <a:moveTo>
                  <a:pt x="6295352" y="2081161"/>
                </a:moveTo>
                <a:lnTo>
                  <a:pt x="6294513" y="2078431"/>
                </a:lnTo>
                <a:lnTo>
                  <a:pt x="6293853" y="2075726"/>
                </a:lnTo>
                <a:lnTo>
                  <a:pt x="6290996" y="2074214"/>
                </a:lnTo>
                <a:lnTo>
                  <a:pt x="6288290" y="2074900"/>
                </a:lnTo>
                <a:lnTo>
                  <a:pt x="6285560" y="2075726"/>
                </a:lnTo>
                <a:lnTo>
                  <a:pt x="6284074" y="2078431"/>
                </a:lnTo>
                <a:lnTo>
                  <a:pt x="6284747" y="2081161"/>
                </a:lnTo>
                <a:lnTo>
                  <a:pt x="6285281" y="2083473"/>
                </a:lnTo>
                <a:lnTo>
                  <a:pt x="6287465" y="2084946"/>
                </a:lnTo>
                <a:lnTo>
                  <a:pt x="6290043" y="2084946"/>
                </a:lnTo>
                <a:lnTo>
                  <a:pt x="6290589" y="2084832"/>
                </a:lnTo>
                <a:lnTo>
                  <a:pt x="6290996" y="2084692"/>
                </a:lnTo>
                <a:lnTo>
                  <a:pt x="6290996" y="2084832"/>
                </a:lnTo>
                <a:lnTo>
                  <a:pt x="6291465" y="2084692"/>
                </a:lnTo>
                <a:lnTo>
                  <a:pt x="6293726" y="2084006"/>
                </a:lnTo>
                <a:lnTo>
                  <a:pt x="6295352" y="2081161"/>
                </a:lnTo>
                <a:close/>
              </a:path>
              <a:path w="10279380" h="2106295" extrusionOk="0">
                <a:moveTo>
                  <a:pt x="6297663" y="922718"/>
                </a:moveTo>
                <a:lnTo>
                  <a:pt x="6296025" y="920000"/>
                </a:lnTo>
                <a:lnTo>
                  <a:pt x="6293447" y="919187"/>
                </a:lnTo>
                <a:lnTo>
                  <a:pt x="6290729" y="918502"/>
                </a:lnTo>
                <a:lnTo>
                  <a:pt x="6287871" y="920000"/>
                </a:lnTo>
                <a:lnTo>
                  <a:pt x="6287059" y="922718"/>
                </a:lnTo>
                <a:lnTo>
                  <a:pt x="6286373" y="925449"/>
                </a:lnTo>
                <a:lnTo>
                  <a:pt x="6287871" y="928306"/>
                </a:lnTo>
                <a:lnTo>
                  <a:pt x="6290729" y="928979"/>
                </a:lnTo>
                <a:lnTo>
                  <a:pt x="6291554" y="929259"/>
                </a:lnTo>
                <a:lnTo>
                  <a:pt x="6294259" y="929259"/>
                </a:lnTo>
                <a:lnTo>
                  <a:pt x="6296291" y="927760"/>
                </a:lnTo>
                <a:lnTo>
                  <a:pt x="6296977" y="925449"/>
                </a:lnTo>
                <a:lnTo>
                  <a:pt x="6297663" y="922718"/>
                </a:lnTo>
                <a:close/>
              </a:path>
              <a:path w="10279380" h="2106295" extrusionOk="0">
                <a:moveTo>
                  <a:pt x="6324689" y="2072043"/>
                </a:moveTo>
                <a:lnTo>
                  <a:pt x="6323736" y="2069465"/>
                </a:lnTo>
                <a:lnTo>
                  <a:pt x="6322923" y="2066734"/>
                </a:lnTo>
                <a:lnTo>
                  <a:pt x="6320079" y="2065248"/>
                </a:lnTo>
                <a:lnTo>
                  <a:pt x="6317348" y="2066201"/>
                </a:lnTo>
                <a:lnTo>
                  <a:pt x="6314643" y="2067013"/>
                </a:lnTo>
                <a:lnTo>
                  <a:pt x="6313144" y="2069998"/>
                </a:lnTo>
                <a:lnTo>
                  <a:pt x="6314084" y="2072576"/>
                </a:lnTo>
                <a:lnTo>
                  <a:pt x="6314783" y="2074760"/>
                </a:lnTo>
                <a:lnTo>
                  <a:pt x="6316815" y="2076119"/>
                </a:lnTo>
                <a:lnTo>
                  <a:pt x="6319393" y="2076119"/>
                </a:lnTo>
                <a:lnTo>
                  <a:pt x="6320472" y="2075840"/>
                </a:lnTo>
                <a:lnTo>
                  <a:pt x="6323203" y="2075040"/>
                </a:lnTo>
                <a:lnTo>
                  <a:pt x="6324689" y="2072043"/>
                </a:lnTo>
                <a:close/>
              </a:path>
              <a:path w="10279380" h="2106295" extrusionOk="0">
                <a:moveTo>
                  <a:pt x="6327000" y="931964"/>
                </a:moveTo>
                <a:lnTo>
                  <a:pt x="6325514" y="929119"/>
                </a:lnTo>
                <a:lnTo>
                  <a:pt x="6322923" y="928166"/>
                </a:lnTo>
                <a:lnTo>
                  <a:pt x="6320218" y="927341"/>
                </a:lnTo>
                <a:lnTo>
                  <a:pt x="6317348" y="928700"/>
                </a:lnTo>
                <a:lnTo>
                  <a:pt x="6316396" y="931430"/>
                </a:lnTo>
                <a:lnTo>
                  <a:pt x="6315583" y="934148"/>
                </a:lnTo>
                <a:lnTo>
                  <a:pt x="6316954" y="936993"/>
                </a:lnTo>
                <a:lnTo>
                  <a:pt x="6319660" y="937831"/>
                </a:lnTo>
                <a:lnTo>
                  <a:pt x="6320218" y="938085"/>
                </a:lnTo>
                <a:lnTo>
                  <a:pt x="6323343" y="938085"/>
                </a:lnTo>
                <a:lnTo>
                  <a:pt x="6325375" y="936726"/>
                </a:lnTo>
                <a:lnTo>
                  <a:pt x="6326048" y="934694"/>
                </a:lnTo>
                <a:lnTo>
                  <a:pt x="6327000" y="931964"/>
                </a:lnTo>
                <a:close/>
              </a:path>
              <a:path w="10279380" h="2106295" extrusionOk="0">
                <a:moveTo>
                  <a:pt x="6353492" y="2061438"/>
                </a:moveTo>
                <a:lnTo>
                  <a:pt x="6352540" y="2058847"/>
                </a:lnTo>
                <a:lnTo>
                  <a:pt x="6351460" y="2056269"/>
                </a:lnTo>
                <a:lnTo>
                  <a:pt x="6348476" y="2054898"/>
                </a:lnTo>
                <a:lnTo>
                  <a:pt x="6345885" y="2055990"/>
                </a:lnTo>
                <a:lnTo>
                  <a:pt x="6343307" y="2056955"/>
                </a:lnTo>
                <a:lnTo>
                  <a:pt x="6341948" y="2059940"/>
                </a:lnTo>
                <a:lnTo>
                  <a:pt x="6343028" y="2062530"/>
                </a:lnTo>
                <a:lnTo>
                  <a:pt x="6343840" y="2064562"/>
                </a:lnTo>
                <a:lnTo>
                  <a:pt x="6345745" y="2065782"/>
                </a:lnTo>
                <a:lnTo>
                  <a:pt x="6348336" y="2065782"/>
                </a:lnTo>
                <a:lnTo>
                  <a:pt x="6349555" y="2065515"/>
                </a:lnTo>
                <a:lnTo>
                  <a:pt x="6352273" y="2064423"/>
                </a:lnTo>
                <a:lnTo>
                  <a:pt x="6353492" y="2061438"/>
                </a:lnTo>
                <a:close/>
              </a:path>
              <a:path w="10279380" h="2106295" extrusionOk="0">
                <a:moveTo>
                  <a:pt x="6355804" y="942721"/>
                </a:moveTo>
                <a:lnTo>
                  <a:pt x="6354445" y="939723"/>
                </a:lnTo>
                <a:lnTo>
                  <a:pt x="6351867" y="938784"/>
                </a:lnTo>
                <a:lnTo>
                  <a:pt x="6349149" y="937691"/>
                </a:lnTo>
                <a:lnTo>
                  <a:pt x="6346291" y="939050"/>
                </a:lnTo>
                <a:lnTo>
                  <a:pt x="6345212" y="941628"/>
                </a:lnTo>
                <a:lnTo>
                  <a:pt x="6344259" y="944219"/>
                </a:lnTo>
                <a:lnTo>
                  <a:pt x="6345479" y="947191"/>
                </a:lnTo>
                <a:lnTo>
                  <a:pt x="6348196" y="948156"/>
                </a:lnTo>
                <a:lnTo>
                  <a:pt x="6348743" y="948436"/>
                </a:lnTo>
                <a:lnTo>
                  <a:pt x="6349416" y="948563"/>
                </a:lnTo>
                <a:lnTo>
                  <a:pt x="6352006" y="948563"/>
                </a:lnTo>
                <a:lnTo>
                  <a:pt x="6353911" y="947356"/>
                </a:lnTo>
                <a:lnTo>
                  <a:pt x="6354724" y="945299"/>
                </a:lnTo>
                <a:lnTo>
                  <a:pt x="6355804" y="942721"/>
                </a:lnTo>
                <a:close/>
              </a:path>
              <a:path w="10279380" h="2106295" extrusionOk="0">
                <a:moveTo>
                  <a:pt x="6381763" y="2049322"/>
                </a:moveTo>
                <a:lnTo>
                  <a:pt x="6380670" y="2046871"/>
                </a:lnTo>
                <a:lnTo>
                  <a:pt x="6379591" y="2044293"/>
                </a:lnTo>
                <a:lnTo>
                  <a:pt x="6376467" y="2043061"/>
                </a:lnTo>
                <a:lnTo>
                  <a:pt x="6374016" y="2044293"/>
                </a:lnTo>
                <a:lnTo>
                  <a:pt x="6371425" y="2045373"/>
                </a:lnTo>
                <a:lnTo>
                  <a:pt x="6370193" y="2048383"/>
                </a:lnTo>
                <a:lnTo>
                  <a:pt x="6371425" y="2050961"/>
                </a:lnTo>
                <a:lnTo>
                  <a:pt x="6372250" y="2052866"/>
                </a:lnTo>
                <a:lnTo>
                  <a:pt x="6374016" y="2053958"/>
                </a:lnTo>
                <a:lnTo>
                  <a:pt x="6376721" y="2053958"/>
                </a:lnTo>
                <a:lnTo>
                  <a:pt x="6377406" y="2053805"/>
                </a:lnTo>
                <a:lnTo>
                  <a:pt x="6380670" y="2052447"/>
                </a:lnTo>
                <a:lnTo>
                  <a:pt x="6381763" y="2049322"/>
                </a:lnTo>
                <a:close/>
              </a:path>
              <a:path w="10279380" h="2106295" extrusionOk="0">
                <a:moveTo>
                  <a:pt x="6383934" y="954824"/>
                </a:moveTo>
                <a:lnTo>
                  <a:pt x="6382715" y="951839"/>
                </a:lnTo>
                <a:lnTo>
                  <a:pt x="6380124" y="950747"/>
                </a:lnTo>
                <a:lnTo>
                  <a:pt x="6377673" y="949528"/>
                </a:lnTo>
                <a:lnTo>
                  <a:pt x="6374549" y="950607"/>
                </a:lnTo>
                <a:lnTo>
                  <a:pt x="6373457" y="953185"/>
                </a:lnTo>
                <a:lnTo>
                  <a:pt x="6372250" y="955776"/>
                </a:lnTo>
                <a:lnTo>
                  <a:pt x="6373457" y="958773"/>
                </a:lnTo>
                <a:lnTo>
                  <a:pt x="6375921" y="959993"/>
                </a:lnTo>
                <a:lnTo>
                  <a:pt x="6376581" y="960259"/>
                </a:lnTo>
                <a:lnTo>
                  <a:pt x="6377406" y="960399"/>
                </a:lnTo>
                <a:lnTo>
                  <a:pt x="6379985" y="960399"/>
                </a:lnTo>
                <a:lnTo>
                  <a:pt x="6381902" y="959307"/>
                </a:lnTo>
                <a:lnTo>
                  <a:pt x="6382715" y="957402"/>
                </a:lnTo>
                <a:lnTo>
                  <a:pt x="6383934" y="954824"/>
                </a:lnTo>
                <a:close/>
              </a:path>
              <a:path w="10279380" h="2106295" extrusionOk="0">
                <a:moveTo>
                  <a:pt x="6409461" y="2035873"/>
                </a:moveTo>
                <a:lnTo>
                  <a:pt x="6408115" y="2033409"/>
                </a:lnTo>
                <a:lnTo>
                  <a:pt x="6406896" y="2030831"/>
                </a:lnTo>
                <a:lnTo>
                  <a:pt x="6403772" y="2029879"/>
                </a:lnTo>
                <a:lnTo>
                  <a:pt x="6401321" y="2031111"/>
                </a:lnTo>
                <a:lnTo>
                  <a:pt x="6398742" y="2032457"/>
                </a:lnTo>
                <a:lnTo>
                  <a:pt x="6397777" y="2035454"/>
                </a:lnTo>
                <a:lnTo>
                  <a:pt x="6399149" y="2038019"/>
                </a:lnTo>
                <a:lnTo>
                  <a:pt x="6399974" y="2039810"/>
                </a:lnTo>
                <a:lnTo>
                  <a:pt x="6401727" y="2040750"/>
                </a:lnTo>
                <a:lnTo>
                  <a:pt x="6404445" y="2040750"/>
                </a:lnTo>
                <a:lnTo>
                  <a:pt x="6405258" y="2040610"/>
                </a:lnTo>
                <a:lnTo>
                  <a:pt x="6405943" y="2040216"/>
                </a:lnTo>
                <a:lnTo>
                  <a:pt x="6408534" y="2038985"/>
                </a:lnTo>
                <a:lnTo>
                  <a:pt x="6409461" y="2035873"/>
                </a:lnTo>
                <a:close/>
              </a:path>
              <a:path w="10279380" h="2106295" extrusionOk="0">
                <a:moveTo>
                  <a:pt x="6411379" y="968413"/>
                </a:moveTo>
                <a:lnTo>
                  <a:pt x="6410426" y="965288"/>
                </a:lnTo>
                <a:lnTo>
                  <a:pt x="6407836" y="964069"/>
                </a:lnTo>
                <a:lnTo>
                  <a:pt x="6405397" y="962850"/>
                </a:lnTo>
                <a:lnTo>
                  <a:pt x="6402273" y="963790"/>
                </a:lnTo>
                <a:lnTo>
                  <a:pt x="6401041" y="966241"/>
                </a:lnTo>
                <a:lnTo>
                  <a:pt x="6399695" y="968832"/>
                </a:lnTo>
                <a:lnTo>
                  <a:pt x="6400647" y="971816"/>
                </a:lnTo>
                <a:lnTo>
                  <a:pt x="6403213" y="973175"/>
                </a:lnTo>
                <a:lnTo>
                  <a:pt x="6403899" y="973594"/>
                </a:lnTo>
                <a:lnTo>
                  <a:pt x="6404711" y="973734"/>
                </a:lnTo>
                <a:lnTo>
                  <a:pt x="6407429" y="973734"/>
                </a:lnTo>
                <a:lnTo>
                  <a:pt x="6409207" y="972781"/>
                </a:lnTo>
                <a:lnTo>
                  <a:pt x="6410160" y="971003"/>
                </a:lnTo>
                <a:lnTo>
                  <a:pt x="6411379" y="968413"/>
                </a:lnTo>
                <a:close/>
              </a:path>
              <a:path w="10279380" h="2106295" extrusionOk="0">
                <a:moveTo>
                  <a:pt x="6436373" y="2020900"/>
                </a:moveTo>
                <a:lnTo>
                  <a:pt x="6434887" y="2018449"/>
                </a:lnTo>
                <a:lnTo>
                  <a:pt x="6433515" y="2016010"/>
                </a:lnTo>
                <a:lnTo>
                  <a:pt x="6430391" y="2015185"/>
                </a:lnTo>
                <a:lnTo>
                  <a:pt x="6427940" y="2016683"/>
                </a:lnTo>
                <a:lnTo>
                  <a:pt x="6425501" y="2018042"/>
                </a:lnTo>
                <a:lnTo>
                  <a:pt x="6424689" y="2021179"/>
                </a:lnTo>
                <a:lnTo>
                  <a:pt x="6426047" y="2023618"/>
                </a:lnTo>
                <a:lnTo>
                  <a:pt x="6427000" y="2025256"/>
                </a:lnTo>
                <a:lnTo>
                  <a:pt x="6428753" y="2026208"/>
                </a:lnTo>
                <a:lnTo>
                  <a:pt x="6431343" y="2026208"/>
                </a:lnTo>
                <a:lnTo>
                  <a:pt x="6432296" y="2025929"/>
                </a:lnTo>
                <a:lnTo>
                  <a:pt x="6433109" y="2025510"/>
                </a:lnTo>
                <a:lnTo>
                  <a:pt x="6435420" y="2024037"/>
                </a:lnTo>
                <a:lnTo>
                  <a:pt x="6436373" y="2020900"/>
                </a:lnTo>
                <a:close/>
              </a:path>
              <a:path w="10279380" h="2106295" extrusionOk="0">
                <a:moveTo>
                  <a:pt x="6438125" y="983386"/>
                </a:moveTo>
                <a:lnTo>
                  <a:pt x="6437325" y="980389"/>
                </a:lnTo>
                <a:lnTo>
                  <a:pt x="6434887" y="978903"/>
                </a:lnTo>
                <a:lnTo>
                  <a:pt x="6432436" y="977544"/>
                </a:lnTo>
                <a:lnTo>
                  <a:pt x="6429311" y="978357"/>
                </a:lnTo>
                <a:lnTo>
                  <a:pt x="6427940" y="980808"/>
                </a:lnTo>
                <a:lnTo>
                  <a:pt x="6426441" y="983119"/>
                </a:lnTo>
                <a:lnTo>
                  <a:pt x="6427279" y="986243"/>
                </a:lnTo>
                <a:lnTo>
                  <a:pt x="6429705" y="987742"/>
                </a:lnTo>
                <a:lnTo>
                  <a:pt x="6430531" y="988136"/>
                </a:lnTo>
                <a:lnTo>
                  <a:pt x="6431483" y="988415"/>
                </a:lnTo>
                <a:lnTo>
                  <a:pt x="6434061" y="988415"/>
                </a:lnTo>
                <a:lnTo>
                  <a:pt x="6435699" y="987463"/>
                </a:lnTo>
                <a:lnTo>
                  <a:pt x="6436779" y="985837"/>
                </a:lnTo>
                <a:lnTo>
                  <a:pt x="6438125" y="983386"/>
                </a:lnTo>
                <a:close/>
              </a:path>
              <a:path w="10279380" h="2106295" extrusionOk="0">
                <a:moveTo>
                  <a:pt x="6462458" y="2004720"/>
                </a:moveTo>
                <a:lnTo>
                  <a:pt x="6459334" y="1999945"/>
                </a:lnTo>
                <a:lnTo>
                  <a:pt x="6456197" y="1999272"/>
                </a:lnTo>
                <a:lnTo>
                  <a:pt x="6453899" y="2000783"/>
                </a:lnTo>
                <a:lnTo>
                  <a:pt x="6451447" y="2002256"/>
                </a:lnTo>
                <a:lnTo>
                  <a:pt x="6450774" y="2005406"/>
                </a:lnTo>
                <a:lnTo>
                  <a:pt x="6452260" y="2007831"/>
                </a:lnTo>
                <a:lnTo>
                  <a:pt x="6453352" y="2009343"/>
                </a:lnTo>
                <a:lnTo>
                  <a:pt x="6454991" y="2010143"/>
                </a:lnTo>
                <a:lnTo>
                  <a:pt x="6457569" y="2010143"/>
                </a:lnTo>
                <a:lnTo>
                  <a:pt x="6458509" y="2009889"/>
                </a:lnTo>
                <a:lnTo>
                  <a:pt x="6459334" y="2009343"/>
                </a:lnTo>
                <a:lnTo>
                  <a:pt x="6461773" y="2007831"/>
                </a:lnTo>
                <a:lnTo>
                  <a:pt x="6462458" y="2004720"/>
                </a:lnTo>
                <a:close/>
              </a:path>
              <a:path w="10279380" h="2106295" extrusionOk="0">
                <a:moveTo>
                  <a:pt x="6464084" y="999858"/>
                </a:moveTo>
                <a:lnTo>
                  <a:pt x="6463411" y="996594"/>
                </a:lnTo>
                <a:lnTo>
                  <a:pt x="6461099" y="995083"/>
                </a:lnTo>
                <a:lnTo>
                  <a:pt x="6458788" y="993444"/>
                </a:lnTo>
                <a:lnTo>
                  <a:pt x="6455524" y="994117"/>
                </a:lnTo>
                <a:lnTo>
                  <a:pt x="6454038" y="996594"/>
                </a:lnTo>
                <a:lnTo>
                  <a:pt x="6452540" y="998893"/>
                </a:lnTo>
                <a:lnTo>
                  <a:pt x="6453073" y="1002017"/>
                </a:lnTo>
                <a:lnTo>
                  <a:pt x="6456337" y="1004189"/>
                </a:lnTo>
                <a:lnTo>
                  <a:pt x="6457302" y="1004481"/>
                </a:lnTo>
                <a:lnTo>
                  <a:pt x="6460020" y="1004481"/>
                </a:lnTo>
                <a:lnTo>
                  <a:pt x="6461633" y="1003642"/>
                </a:lnTo>
                <a:lnTo>
                  <a:pt x="6464084" y="999858"/>
                </a:lnTo>
                <a:close/>
              </a:path>
              <a:path w="10279380" h="2106295" extrusionOk="0">
                <a:moveTo>
                  <a:pt x="6487592" y="1987029"/>
                </a:moveTo>
                <a:lnTo>
                  <a:pt x="6485953" y="1984857"/>
                </a:lnTo>
                <a:lnTo>
                  <a:pt x="6484328" y="1982546"/>
                </a:lnTo>
                <a:lnTo>
                  <a:pt x="6481064" y="1982012"/>
                </a:lnTo>
                <a:lnTo>
                  <a:pt x="6478892" y="1983625"/>
                </a:lnTo>
                <a:lnTo>
                  <a:pt x="6476581" y="1985264"/>
                </a:lnTo>
                <a:lnTo>
                  <a:pt x="6476047" y="1988527"/>
                </a:lnTo>
                <a:lnTo>
                  <a:pt x="6477673" y="1990699"/>
                </a:lnTo>
                <a:lnTo>
                  <a:pt x="6478752" y="1992210"/>
                </a:lnTo>
                <a:lnTo>
                  <a:pt x="6480264" y="1992884"/>
                </a:lnTo>
                <a:lnTo>
                  <a:pt x="6482829" y="1992884"/>
                </a:lnTo>
                <a:lnTo>
                  <a:pt x="6483921" y="1992604"/>
                </a:lnTo>
                <a:lnTo>
                  <a:pt x="6484887" y="1991931"/>
                </a:lnTo>
                <a:lnTo>
                  <a:pt x="6487058" y="1990293"/>
                </a:lnTo>
                <a:lnTo>
                  <a:pt x="6487592" y="1987029"/>
                </a:lnTo>
                <a:close/>
              </a:path>
              <a:path w="10279380" h="2106295" extrusionOk="0">
                <a:moveTo>
                  <a:pt x="6489217" y="1017397"/>
                </a:moveTo>
                <a:lnTo>
                  <a:pt x="6488684" y="1014120"/>
                </a:lnTo>
                <a:lnTo>
                  <a:pt x="6486372" y="1012494"/>
                </a:lnTo>
                <a:lnTo>
                  <a:pt x="6484188" y="1010856"/>
                </a:lnTo>
                <a:lnTo>
                  <a:pt x="6480937" y="1011402"/>
                </a:lnTo>
                <a:lnTo>
                  <a:pt x="6479311" y="1013714"/>
                </a:lnTo>
                <a:lnTo>
                  <a:pt x="6477673" y="1015898"/>
                </a:lnTo>
                <a:lnTo>
                  <a:pt x="6478219" y="1019162"/>
                </a:lnTo>
                <a:lnTo>
                  <a:pt x="6480391" y="1020800"/>
                </a:lnTo>
                <a:lnTo>
                  <a:pt x="6481343" y="1021473"/>
                </a:lnTo>
                <a:lnTo>
                  <a:pt x="6482435" y="1021740"/>
                </a:lnTo>
                <a:lnTo>
                  <a:pt x="6485001" y="1021740"/>
                </a:lnTo>
                <a:lnTo>
                  <a:pt x="6486499" y="1021054"/>
                </a:lnTo>
                <a:lnTo>
                  <a:pt x="6487592" y="1019708"/>
                </a:lnTo>
                <a:lnTo>
                  <a:pt x="6489217" y="1017397"/>
                </a:lnTo>
                <a:close/>
              </a:path>
              <a:path w="10279380" h="2106295" extrusionOk="0">
                <a:moveTo>
                  <a:pt x="6511912" y="1968258"/>
                </a:moveTo>
                <a:lnTo>
                  <a:pt x="6510147" y="1966087"/>
                </a:lnTo>
                <a:lnTo>
                  <a:pt x="6508394" y="1963775"/>
                </a:lnTo>
                <a:lnTo>
                  <a:pt x="6505257" y="1963496"/>
                </a:lnTo>
                <a:lnTo>
                  <a:pt x="6502933" y="1965274"/>
                </a:lnTo>
                <a:lnTo>
                  <a:pt x="6500774" y="1967039"/>
                </a:lnTo>
                <a:lnTo>
                  <a:pt x="6500508" y="1970176"/>
                </a:lnTo>
                <a:lnTo>
                  <a:pt x="6502133" y="1972348"/>
                </a:lnTo>
                <a:lnTo>
                  <a:pt x="6503213" y="1973694"/>
                </a:lnTo>
                <a:lnTo>
                  <a:pt x="6504711" y="1974253"/>
                </a:lnTo>
                <a:lnTo>
                  <a:pt x="6507289" y="1974253"/>
                </a:lnTo>
                <a:lnTo>
                  <a:pt x="6508394" y="1973961"/>
                </a:lnTo>
                <a:lnTo>
                  <a:pt x="6509321" y="1973160"/>
                </a:lnTo>
                <a:lnTo>
                  <a:pt x="6511518" y="1971395"/>
                </a:lnTo>
                <a:lnTo>
                  <a:pt x="6511912" y="1968258"/>
                </a:lnTo>
                <a:close/>
              </a:path>
              <a:path w="10279380" h="2106295" extrusionOk="0">
                <a:moveTo>
                  <a:pt x="6513411" y="1036307"/>
                </a:moveTo>
                <a:lnTo>
                  <a:pt x="6513004" y="1033030"/>
                </a:lnTo>
                <a:lnTo>
                  <a:pt x="6508648" y="1029487"/>
                </a:lnTo>
                <a:lnTo>
                  <a:pt x="6505524" y="1029906"/>
                </a:lnTo>
                <a:lnTo>
                  <a:pt x="6503759" y="1032078"/>
                </a:lnTo>
                <a:lnTo>
                  <a:pt x="6501866" y="1034249"/>
                </a:lnTo>
                <a:lnTo>
                  <a:pt x="6502260" y="1037513"/>
                </a:lnTo>
                <a:lnTo>
                  <a:pt x="6504445" y="1039291"/>
                </a:lnTo>
                <a:lnTo>
                  <a:pt x="6505384" y="1039964"/>
                </a:lnTo>
                <a:lnTo>
                  <a:pt x="6506477" y="1040371"/>
                </a:lnTo>
                <a:lnTo>
                  <a:pt x="6509194" y="1040371"/>
                </a:lnTo>
                <a:lnTo>
                  <a:pt x="6510693" y="1039698"/>
                </a:lnTo>
                <a:lnTo>
                  <a:pt x="6511633" y="1038479"/>
                </a:lnTo>
                <a:lnTo>
                  <a:pt x="6513411" y="1036307"/>
                </a:lnTo>
                <a:close/>
              </a:path>
              <a:path w="10279380" h="2106295" extrusionOk="0">
                <a:moveTo>
                  <a:pt x="6535140" y="1948129"/>
                </a:moveTo>
                <a:lnTo>
                  <a:pt x="6533388" y="1946084"/>
                </a:lnTo>
                <a:lnTo>
                  <a:pt x="6531483" y="1944052"/>
                </a:lnTo>
                <a:lnTo>
                  <a:pt x="6528219" y="1943773"/>
                </a:lnTo>
                <a:lnTo>
                  <a:pt x="6526174" y="1945690"/>
                </a:lnTo>
                <a:lnTo>
                  <a:pt x="6524015" y="1947595"/>
                </a:lnTo>
                <a:lnTo>
                  <a:pt x="6523876" y="1950707"/>
                </a:lnTo>
                <a:lnTo>
                  <a:pt x="6525641" y="1952891"/>
                </a:lnTo>
                <a:lnTo>
                  <a:pt x="6526720" y="1953971"/>
                </a:lnTo>
                <a:lnTo>
                  <a:pt x="6528079" y="1954530"/>
                </a:lnTo>
                <a:lnTo>
                  <a:pt x="6530797" y="1954530"/>
                </a:lnTo>
                <a:lnTo>
                  <a:pt x="6531877" y="1954110"/>
                </a:lnTo>
                <a:lnTo>
                  <a:pt x="6532969" y="1953298"/>
                </a:lnTo>
                <a:lnTo>
                  <a:pt x="6532829" y="1953298"/>
                </a:lnTo>
                <a:lnTo>
                  <a:pt x="6535001" y="1951405"/>
                </a:lnTo>
                <a:lnTo>
                  <a:pt x="6535140" y="1948129"/>
                </a:lnTo>
                <a:close/>
              </a:path>
              <a:path w="10279380" h="2106295" extrusionOk="0">
                <a:moveTo>
                  <a:pt x="6536639" y="1056411"/>
                </a:moveTo>
                <a:lnTo>
                  <a:pt x="6536360" y="1053160"/>
                </a:lnTo>
                <a:lnTo>
                  <a:pt x="6534328" y="1051255"/>
                </a:lnTo>
                <a:lnTo>
                  <a:pt x="6532296" y="1049477"/>
                </a:lnTo>
                <a:lnTo>
                  <a:pt x="6529032" y="1049616"/>
                </a:lnTo>
                <a:lnTo>
                  <a:pt x="6527139" y="1051661"/>
                </a:lnTo>
                <a:lnTo>
                  <a:pt x="6525234" y="1053846"/>
                </a:lnTo>
                <a:lnTo>
                  <a:pt x="6525488" y="1056970"/>
                </a:lnTo>
                <a:lnTo>
                  <a:pt x="6527533" y="1058875"/>
                </a:lnTo>
                <a:lnTo>
                  <a:pt x="6528498" y="1059815"/>
                </a:lnTo>
                <a:lnTo>
                  <a:pt x="6529705" y="1060234"/>
                </a:lnTo>
                <a:lnTo>
                  <a:pt x="6532296" y="1060234"/>
                </a:lnTo>
                <a:lnTo>
                  <a:pt x="6533655" y="1059675"/>
                </a:lnTo>
                <a:lnTo>
                  <a:pt x="6536639" y="1056411"/>
                </a:lnTo>
                <a:close/>
              </a:path>
              <a:path w="10279380" h="2106295" extrusionOk="0">
                <a:moveTo>
                  <a:pt x="6557429" y="1926920"/>
                </a:moveTo>
                <a:lnTo>
                  <a:pt x="6553492" y="1922970"/>
                </a:lnTo>
                <a:lnTo>
                  <a:pt x="6550228" y="1922970"/>
                </a:lnTo>
                <a:lnTo>
                  <a:pt x="6548183" y="1924875"/>
                </a:lnTo>
                <a:lnTo>
                  <a:pt x="6546291" y="1926920"/>
                </a:lnTo>
                <a:lnTo>
                  <a:pt x="6546151" y="1930184"/>
                </a:lnTo>
                <a:lnTo>
                  <a:pt x="6548183" y="1932089"/>
                </a:lnTo>
                <a:lnTo>
                  <a:pt x="6549136" y="1933168"/>
                </a:lnTo>
                <a:lnTo>
                  <a:pt x="6550495" y="1933714"/>
                </a:lnTo>
                <a:lnTo>
                  <a:pt x="6553073" y="1933714"/>
                </a:lnTo>
                <a:lnTo>
                  <a:pt x="6554432" y="1933168"/>
                </a:lnTo>
                <a:lnTo>
                  <a:pt x="6557429" y="1930184"/>
                </a:lnTo>
                <a:lnTo>
                  <a:pt x="6557429" y="1926920"/>
                </a:lnTo>
                <a:close/>
              </a:path>
              <a:path w="10279380" h="2106295" extrusionOk="0">
                <a:moveTo>
                  <a:pt x="6558788" y="1074508"/>
                </a:moveTo>
                <a:lnTo>
                  <a:pt x="6554711" y="1070432"/>
                </a:lnTo>
                <a:lnTo>
                  <a:pt x="6551447" y="1070432"/>
                </a:lnTo>
                <a:lnTo>
                  <a:pt x="6549555" y="1072476"/>
                </a:lnTo>
                <a:lnTo>
                  <a:pt x="6547510" y="1074508"/>
                </a:lnTo>
                <a:lnTo>
                  <a:pt x="6547637" y="1077772"/>
                </a:lnTo>
                <a:lnTo>
                  <a:pt x="6549555" y="1079690"/>
                </a:lnTo>
                <a:lnTo>
                  <a:pt x="6550634" y="1080643"/>
                </a:lnTo>
                <a:lnTo>
                  <a:pt x="6551866" y="1081176"/>
                </a:lnTo>
                <a:lnTo>
                  <a:pt x="6554432" y="1081176"/>
                </a:lnTo>
                <a:lnTo>
                  <a:pt x="6555803" y="1080643"/>
                </a:lnTo>
                <a:lnTo>
                  <a:pt x="6558661" y="1077772"/>
                </a:lnTo>
                <a:lnTo>
                  <a:pt x="6558788" y="1074508"/>
                </a:lnTo>
                <a:close/>
              </a:path>
              <a:path w="10279380" h="2106295" extrusionOk="0">
                <a:moveTo>
                  <a:pt x="6578752" y="1907882"/>
                </a:moveTo>
                <a:lnTo>
                  <a:pt x="6578625" y="1904733"/>
                </a:lnTo>
                <a:lnTo>
                  <a:pt x="6576441" y="1902841"/>
                </a:lnTo>
                <a:lnTo>
                  <a:pt x="6574409" y="1900796"/>
                </a:lnTo>
                <a:lnTo>
                  <a:pt x="6571145" y="1900948"/>
                </a:lnTo>
                <a:lnTo>
                  <a:pt x="6569253" y="1903107"/>
                </a:lnTo>
                <a:lnTo>
                  <a:pt x="6567348" y="1905152"/>
                </a:lnTo>
                <a:lnTo>
                  <a:pt x="6567487" y="1908416"/>
                </a:lnTo>
                <a:lnTo>
                  <a:pt x="6570612" y="1911146"/>
                </a:lnTo>
                <a:lnTo>
                  <a:pt x="6571831" y="1911692"/>
                </a:lnTo>
                <a:lnTo>
                  <a:pt x="6574409" y="1911692"/>
                </a:lnTo>
                <a:lnTo>
                  <a:pt x="6575768" y="1910994"/>
                </a:lnTo>
                <a:lnTo>
                  <a:pt x="6576860" y="1909902"/>
                </a:lnTo>
                <a:lnTo>
                  <a:pt x="6576860" y="1910054"/>
                </a:lnTo>
                <a:lnTo>
                  <a:pt x="6577000" y="1909902"/>
                </a:lnTo>
                <a:lnTo>
                  <a:pt x="6578752" y="1907882"/>
                </a:lnTo>
                <a:close/>
              </a:path>
              <a:path w="10279380" h="2106295" extrusionOk="0">
                <a:moveTo>
                  <a:pt x="6579984" y="1096822"/>
                </a:moveTo>
                <a:lnTo>
                  <a:pt x="6578079" y="1094790"/>
                </a:lnTo>
                <a:lnTo>
                  <a:pt x="6576187" y="1092593"/>
                </a:lnTo>
                <a:lnTo>
                  <a:pt x="6572923" y="1092479"/>
                </a:lnTo>
                <a:lnTo>
                  <a:pt x="6568846" y="1096276"/>
                </a:lnTo>
                <a:lnTo>
                  <a:pt x="6568707" y="1099527"/>
                </a:lnTo>
                <a:lnTo>
                  <a:pt x="6570612" y="1101585"/>
                </a:lnTo>
                <a:lnTo>
                  <a:pt x="6571564" y="1102677"/>
                </a:lnTo>
                <a:lnTo>
                  <a:pt x="6572923" y="1103210"/>
                </a:lnTo>
                <a:lnTo>
                  <a:pt x="6575501" y="1103210"/>
                </a:lnTo>
                <a:lnTo>
                  <a:pt x="6576720" y="1102804"/>
                </a:lnTo>
                <a:lnTo>
                  <a:pt x="6577812" y="1102004"/>
                </a:lnTo>
                <a:lnTo>
                  <a:pt x="6579844" y="1100086"/>
                </a:lnTo>
                <a:lnTo>
                  <a:pt x="6579984" y="1096822"/>
                </a:lnTo>
                <a:close/>
              </a:path>
              <a:path w="10279380" h="2106295" extrusionOk="0">
                <a:moveTo>
                  <a:pt x="6598856" y="1884489"/>
                </a:moveTo>
                <a:lnTo>
                  <a:pt x="6598463" y="1881339"/>
                </a:lnTo>
                <a:lnTo>
                  <a:pt x="6594246" y="1877695"/>
                </a:lnTo>
                <a:lnTo>
                  <a:pt x="6590982" y="1878076"/>
                </a:lnTo>
                <a:lnTo>
                  <a:pt x="6587452" y="1882432"/>
                </a:lnTo>
                <a:lnTo>
                  <a:pt x="6587731" y="1885569"/>
                </a:lnTo>
                <a:lnTo>
                  <a:pt x="6589903" y="1887334"/>
                </a:lnTo>
                <a:lnTo>
                  <a:pt x="6590855" y="1888159"/>
                </a:lnTo>
                <a:lnTo>
                  <a:pt x="6591935" y="1888553"/>
                </a:lnTo>
                <a:lnTo>
                  <a:pt x="6594513" y="1888553"/>
                </a:lnTo>
                <a:lnTo>
                  <a:pt x="6596012" y="1887893"/>
                </a:lnTo>
                <a:lnTo>
                  <a:pt x="6597104" y="1886648"/>
                </a:lnTo>
                <a:lnTo>
                  <a:pt x="6598856" y="1884489"/>
                </a:lnTo>
                <a:close/>
              </a:path>
              <a:path w="10279380" h="2106295" extrusionOk="0">
                <a:moveTo>
                  <a:pt x="6600088" y="1120216"/>
                </a:moveTo>
                <a:lnTo>
                  <a:pt x="6598323" y="1118044"/>
                </a:lnTo>
                <a:lnTo>
                  <a:pt x="6596431" y="1115847"/>
                </a:lnTo>
                <a:lnTo>
                  <a:pt x="6593306" y="1115593"/>
                </a:lnTo>
                <a:lnTo>
                  <a:pt x="6588950" y="1119124"/>
                </a:lnTo>
                <a:lnTo>
                  <a:pt x="6588671" y="1122387"/>
                </a:lnTo>
                <a:lnTo>
                  <a:pt x="6590449" y="1124572"/>
                </a:lnTo>
                <a:lnTo>
                  <a:pt x="6591389" y="1125791"/>
                </a:lnTo>
                <a:lnTo>
                  <a:pt x="6592887" y="1126337"/>
                </a:lnTo>
                <a:lnTo>
                  <a:pt x="6595478" y="1126337"/>
                </a:lnTo>
                <a:lnTo>
                  <a:pt x="6596545" y="1126058"/>
                </a:lnTo>
                <a:lnTo>
                  <a:pt x="6597637" y="1125258"/>
                </a:lnTo>
                <a:lnTo>
                  <a:pt x="6599809" y="1123480"/>
                </a:lnTo>
                <a:lnTo>
                  <a:pt x="6600088" y="1120216"/>
                </a:lnTo>
                <a:close/>
              </a:path>
              <a:path w="10279380" h="2106295" extrusionOk="0">
                <a:moveTo>
                  <a:pt x="6617741" y="1860143"/>
                </a:moveTo>
                <a:lnTo>
                  <a:pt x="6617208" y="1857006"/>
                </a:lnTo>
                <a:lnTo>
                  <a:pt x="6615036" y="1855381"/>
                </a:lnTo>
                <a:lnTo>
                  <a:pt x="6612725" y="1853603"/>
                </a:lnTo>
                <a:lnTo>
                  <a:pt x="6609601" y="1854136"/>
                </a:lnTo>
                <a:lnTo>
                  <a:pt x="6607975" y="1856333"/>
                </a:lnTo>
                <a:lnTo>
                  <a:pt x="6606197" y="1858645"/>
                </a:lnTo>
                <a:lnTo>
                  <a:pt x="6606743" y="1861756"/>
                </a:lnTo>
                <a:lnTo>
                  <a:pt x="6608927" y="1863547"/>
                </a:lnTo>
                <a:lnTo>
                  <a:pt x="6609867" y="1864220"/>
                </a:lnTo>
                <a:lnTo>
                  <a:pt x="6610959" y="1864487"/>
                </a:lnTo>
                <a:lnTo>
                  <a:pt x="6613550" y="1864487"/>
                </a:lnTo>
                <a:lnTo>
                  <a:pt x="6615036" y="1863801"/>
                </a:lnTo>
                <a:lnTo>
                  <a:pt x="6616116" y="1862455"/>
                </a:lnTo>
                <a:lnTo>
                  <a:pt x="6617741" y="1860143"/>
                </a:lnTo>
                <a:close/>
              </a:path>
              <a:path w="10279380" h="2106295" extrusionOk="0">
                <a:moveTo>
                  <a:pt x="6618973" y="1144701"/>
                </a:moveTo>
                <a:lnTo>
                  <a:pt x="6617208" y="1142390"/>
                </a:lnTo>
                <a:lnTo>
                  <a:pt x="6615582" y="1140206"/>
                </a:lnTo>
                <a:lnTo>
                  <a:pt x="6612318" y="1139659"/>
                </a:lnTo>
                <a:lnTo>
                  <a:pt x="6607835" y="1143063"/>
                </a:lnTo>
                <a:lnTo>
                  <a:pt x="6607429" y="1146200"/>
                </a:lnTo>
                <a:lnTo>
                  <a:pt x="6610007" y="1149870"/>
                </a:lnTo>
                <a:lnTo>
                  <a:pt x="6611633" y="1150543"/>
                </a:lnTo>
                <a:lnTo>
                  <a:pt x="6614223" y="1150543"/>
                </a:lnTo>
                <a:lnTo>
                  <a:pt x="6615303" y="1150137"/>
                </a:lnTo>
                <a:lnTo>
                  <a:pt x="6616116" y="1149464"/>
                </a:lnTo>
                <a:lnTo>
                  <a:pt x="6618427" y="1147826"/>
                </a:lnTo>
                <a:lnTo>
                  <a:pt x="6618973" y="1144701"/>
                </a:lnTo>
                <a:close/>
              </a:path>
              <a:path w="10279380" h="2106295" extrusionOk="0">
                <a:moveTo>
                  <a:pt x="6635420" y="1834972"/>
                </a:moveTo>
                <a:lnTo>
                  <a:pt x="6634747" y="1831848"/>
                </a:lnTo>
                <a:lnTo>
                  <a:pt x="6632435" y="1830209"/>
                </a:lnTo>
                <a:lnTo>
                  <a:pt x="6630124" y="1828711"/>
                </a:lnTo>
                <a:lnTo>
                  <a:pt x="6627000" y="1829257"/>
                </a:lnTo>
                <a:lnTo>
                  <a:pt x="6625361" y="1831568"/>
                </a:lnTo>
                <a:lnTo>
                  <a:pt x="6625272" y="1831848"/>
                </a:lnTo>
                <a:lnTo>
                  <a:pt x="6623736" y="1834019"/>
                </a:lnTo>
                <a:lnTo>
                  <a:pt x="6624409" y="1837143"/>
                </a:lnTo>
                <a:lnTo>
                  <a:pt x="6626720" y="1838642"/>
                </a:lnTo>
                <a:lnTo>
                  <a:pt x="6627673" y="1839315"/>
                </a:lnTo>
                <a:lnTo>
                  <a:pt x="6628612" y="1839595"/>
                </a:lnTo>
                <a:lnTo>
                  <a:pt x="6631203" y="1839595"/>
                </a:lnTo>
                <a:lnTo>
                  <a:pt x="6632829" y="1838782"/>
                </a:lnTo>
                <a:lnTo>
                  <a:pt x="6633883" y="1837143"/>
                </a:lnTo>
                <a:lnTo>
                  <a:pt x="6635420" y="1834972"/>
                </a:lnTo>
                <a:close/>
              </a:path>
              <a:path w="10279380" h="2106295" extrusionOk="0">
                <a:moveTo>
                  <a:pt x="6636499" y="1169987"/>
                </a:moveTo>
                <a:lnTo>
                  <a:pt x="6635001" y="1167688"/>
                </a:lnTo>
                <a:lnTo>
                  <a:pt x="6633375" y="1165390"/>
                </a:lnTo>
                <a:lnTo>
                  <a:pt x="6630251" y="1164691"/>
                </a:lnTo>
                <a:lnTo>
                  <a:pt x="6627939" y="1166190"/>
                </a:lnTo>
                <a:lnTo>
                  <a:pt x="6625488" y="1167815"/>
                </a:lnTo>
                <a:lnTo>
                  <a:pt x="6624955" y="1170952"/>
                </a:lnTo>
                <a:lnTo>
                  <a:pt x="6627393" y="1174750"/>
                </a:lnTo>
                <a:lnTo>
                  <a:pt x="6629032" y="1175575"/>
                </a:lnTo>
                <a:lnTo>
                  <a:pt x="6631737" y="1175575"/>
                </a:lnTo>
                <a:lnTo>
                  <a:pt x="6632689" y="1175296"/>
                </a:lnTo>
                <a:lnTo>
                  <a:pt x="6633515" y="1174750"/>
                </a:lnTo>
                <a:lnTo>
                  <a:pt x="6635813" y="1173124"/>
                </a:lnTo>
                <a:lnTo>
                  <a:pt x="6636499" y="1169987"/>
                </a:lnTo>
                <a:close/>
              </a:path>
              <a:path w="10279380" h="2106295" extrusionOk="0">
                <a:moveTo>
                  <a:pt x="6651726" y="1808848"/>
                </a:moveTo>
                <a:lnTo>
                  <a:pt x="6650901" y="1805736"/>
                </a:lnTo>
                <a:lnTo>
                  <a:pt x="6648602" y="1804225"/>
                </a:lnTo>
                <a:lnTo>
                  <a:pt x="6646151" y="1802726"/>
                </a:lnTo>
                <a:lnTo>
                  <a:pt x="6643027" y="1803552"/>
                </a:lnTo>
                <a:lnTo>
                  <a:pt x="6640042" y="1808429"/>
                </a:lnTo>
                <a:lnTo>
                  <a:pt x="6640855" y="1811578"/>
                </a:lnTo>
                <a:lnTo>
                  <a:pt x="6643306" y="1812937"/>
                </a:lnTo>
                <a:lnTo>
                  <a:pt x="6644106" y="1813471"/>
                </a:lnTo>
                <a:lnTo>
                  <a:pt x="6645059" y="1813750"/>
                </a:lnTo>
                <a:lnTo>
                  <a:pt x="6647637" y="1813750"/>
                </a:lnTo>
                <a:lnTo>
                  <a:pt x="6649415" y="1812798"/>
                </a:lnTo>
                <a:lnTo>
                  <a:pt x="6650355" y="1811299"/>
                </a:lnTo>
                <a:lnTo>
                  <a:pt x="6651726" y="1808848"/>
                </a:lnTo>
                <a:close/>
              </a:path>
              <a:path w="10279380" h="2106295" extrusionOk="0">
                <a:moveTo>
                  <a:pt x="6652819" y="1196251"/>
                </a:moveTo>
                <a:lnTo>
                  <a:pt x="6651307" y="1193800"/>
                </a:lnTo>
                <a:lnTo>
                  <a:pt x="6649948" y="1191348"/>
                </a:lnTo>
                <a:lnTo>
                  <a:pt x="6646824" y="1190536"/>
                </a:lnTo>
                <a:lnTo>
                  <a:pt x="6641935" y="1193520"/>
                </a:lnTo>
                <a:lnTo>
                  <a:pt x="6641135" y="1196530"/>
                </a:lnTo>
                <a:lnTo>
                  <a:pt x="6642621" y="1198968"/>
                </a:lnTo>
                <a:lnTo>
                  <a:pt x="6643560" y="1200594"/>
                </a:lnTo>
                <a:lnTo>
                  <a:pt x="6645199" y="1201534"/>
                </a:lnTo>
                <a:lnTo>
                  <a:pt x="6647916" y="1201534"/>
                </a:lnTo>
                <a:lnTo>
                  <a:pt x="6648717" y="1201280"/>
                </a:lnTo>
                <a:lnTo>
                  <a:pt x="6649529" y="1200873"/>
                </a:lnTo>
                <a:lnTo>
                  <a:pt x="6651980" y="1199375"/>
                </a:lnTo>
                <a:lnTo>
                  <a:pt x="6652819" y="1196251"/>
                </a:lnTo>
                <a:close/>
              </a:path>
              <a:path w="10279380" h="2106295" extrusionOk="0">
                <a:moveTo>
                  <a:pt x="6666674" y="1781924"/>
                </a:moveTo>
                <a:lnTo>
                  <a:pt x="6665709" y="1778800"/>
                </a:lnTo>
                <a:lnTo>
                  <a:pt x="6663271" y="1777441"/>
                </a:lnTo>
                <a:lnTo>
                  <a:pt x="6660820" y="1776209"/>
                </a:lnTo>
                <a:lnTo>
                  <a:pt x="6657695" y="1777161"/>
                </a:lnTo>
                <a:lnTo>
                  <a:pt x="6656476" y="1779600"/>
                </a:lnTo>
                <a:lnTo>
                  <a:pt x="6655105" y="1782064"/>
                </a:lnTo>
                <a:lnTo>
                  <a:pt x="6656057" y="1785175"/>
                </a:lnTo>
                <a:lnTo>
                  <a:pt x="6658508" y="1786547"/>
                </a:lnTo>
                <a:lnTo>
                  <a:pt x="6659321" y="1786953"/>
                </a:lnTo>
                <a:lnTo>
                  <a:pt x="6660147" y="1787093"/>
                </a:lnTo>
                <a:lnTo>
                  <a:pt x="6662725" y="1787093"/>
                </a:lnTo>
                <a:lnTo>
                  <a:pt x="6664477" y="1786128"/>
                </a:lnTo>
                <a:lnTo>
                  <a:pt x="6665442" y="1784375"/>
                </a:lnTo>
                <a:lnTo>
                  <a:pt x="6666674" y="1781924"/>
                </a:lnTo>
                <a:close/>
              </a:path>
              <a:path w="10279380" h="2106295" extrusionOk="0">
                <a:moveTo>
                  <a:pt x="6667741" y="1223314"/>
                </a:moveTo>
                <a:lnTo>
                  <a:pt x="6666484" y="1220876"/>
                </a:lnTo>
                <a:lnTo>
                  <a:pt x="6666395" y="1220724"/>
                </a:lnTo>
                <a:lnTo>
                  <a:pt x="6666395" y="1220876"/>
                </a:lnTo>
                <a:lnTo>
                  <a:pt x="6665036" y="1218272"/>
                </a:lnTo>
                <a:lnTo>
                  <a:pt x="6662039" y="1217320"/>
                </a:lnTo>
                <a:lnTo>
                  <a:pt x="6659600" y="1218692"/>
                </a:lnTo>
                <a:lnTo>
                  <a:pt x="6657022" y="1219911"/>
                </a:lnTo>
                <a:lnTo>
                  <a:pt x="6656057" y="1223035"/>
                </a:lnTo>
                <a:lnTo>
                  <a:pt x="6658369" y="1227264"/>
                </a:lnTo>
                <a:lnTo>
                  <a:pt x="6660147" y="1228217"/>
                </a:lnTo>
                <a:lnTo>
                  <a:pt x="6662725" y="1228217"/>
                </a:lnTo>
                <a:lnTo>
                  <a:pt x="6663550" y="1228077"/>
                </a:lnTo>
                <a:lnTo>
                  <a:pt x="6664223" y="1227670"/>
                </a:lnTo>
                <a:lnTo>
                  <a:pt x="6666789" y="1226299"/>
                </a:lnTo>
                <a:lnTo>
                  <a:pt x="6667741" y="1223314"/>
                </a:lnTo>
                <a:close/>
              </a:path>
              <a:path w="10279380" h="2106295" extrusionOk="0">
                <a:moveTo>
                  <a:pt x="6680251" y="1754314"/>
                </a:moveTo>
                <a:lnTo>
                  <a:pt x="6679171" y="1751177"/>
                </a:lnTo>
                <a:lnTo>
                  <a:pt x="6676720" y="1750085"/>
                </a:lnTo>
                <a:lnTo>
                  <a:pt x="6674129" y="1748866"/>
                </a:lnTo>
                <a:lnTo>
                  <a:pt x="6671005" y="1749971"/>
                </a:lnTo>
                <a:lnTo>
                  <a:pt x="6669913" y="1752549"/>
                </a:lnTo>
                <a:lnTo>
                  <a:pt x="6668706" y="1755127"/>
                </a:lnTo>
                <a:lnTo>
                  <a:pt x="6669799" y="1758137"/>
                </a:lnTo>
                <a:lnTo>
                  <a:pt x="6672364" y="1759356"/>
                </a:lnTo>
                <a:lnTo>
                  <a:pt x="6673037" y="1759610"/>
                </a:lnTo>
                <a:lnTo>
                  <a:pt x="6673736" y="1759750"/>
                </a:lnTo>
                <a:lnTo>
                  <a:pt x="6676441" y="1759750"/>
                </a:lnTo>
                <a:lnTo>
                  <a:pt x="6678219" y="1758670"/>
                </a:lnTo>
                <a:lnTo>
                  <a:pt x="6679171" y="1756879"/>
                </a:lnTo>
                <a:lnTo>
                  <a:pt x="6680251" y="1754314"/>
                </a:lnTo>
                <a:close/>
              </a:path>
              <a:path w="10279380" h="2106295" extrusionOk="0">
                <a:moveTo>
                  <a:pt x="6681203" y="1251064"/>
                </a:moveTo>
                <a:lnTo>
                  <a:pt x="6680111" y="1248486"/>
                </a:lnTo>
                <a:lnTo>
                  <a:pt x="6678892" y="1245895"/>
                </a:lnTo>
                <a:lnTo>
                  <a:pt x="6675907" y="1244815"/>
                </a:lnTo>
                <a:lnTo>
                  <a:pt x="6670738" y="1247241"/>
                </a:lnTo>
                <a:lnTo>
                  <a:pt x="6669659" y="1250238"/>
                </a:lnTo>
                <a:lnTo>
                  <a:pt x="6671691" y="1254594"/>
                </a:lnTo>
                <a:lnTo>
                  <a:pt x="6673456" y="1255687"/>
                </a:lnTo>
                <a:lnTo>
                  <a:pt x="6676161" y="1255687"/>
                </a:lnTo>
                <a:lnTo>
                  <a:pt x="6676860" y="1255547"/>
                </a:lnTo>
                <a:lnTo>
                  <a:pt x="6677533" y="1255280"/>
                </a:lnTo>
                <a:lnTo>
                  <a:pt x="6680111" y="1254061"/>
                </a:lnTo>
                <a:lnTo>
                  <a:pt x="6681203" y="1251064"/>
                </a:lnTo>
                <a:close/>
              </a:path>
              <a:path w="10279380" h="2106295" extrusionOk="0">
                <a:moveTo>
                  <a:pt x="6692481" y="1726018"/>
                </a:moveTo>
                <a:lnTo>
                  <a:pt x="6691249" y="1723021"/>
                </a:lnTo>
                <a:lnTo>
                  <a:pt x="6688683" y="1721942"/>
                </a:lnTo>
                <a:lnTo>
                  <a:pt x="6685953" y="1720850"/>
                </a:lnTo>
                <a:lnTo>
                  <a:pt x="6682968" y="1722208"/>
                </a:lnTo>
                <a:lnTo>
                  <a:pt x="6682016" y="1724799"/>
                </a:lnTo>
                <a:lnTo>
                  <a:pt x="6680924" y="1727377"/>
                </a:lnTo>
                <a:lnTo>
                  <a:pt x="6682156" y="1730375"/>
                </a:lnTo>
                <a:lnTo>
                  <a:pt x="6684746" y="1731467"/>
                </a:lnTo>
                <a:lnTo>
                  <a:pt x="6686080" y="1731733"/>
                </a:lnTo>
                <a:lnTo>
                  <a:pt x="6688683" y="1731733"/>
                </a:lnTo>
                <a:lnTo>
                  <a:pt x="6690576" y="1730641"/>
                </a:lnTo>
                <a:lnTo>
                  <a:pt x="6691389" y="1728609"/>
                </a:lnTo>
                <a:lnTo>
                  <a:pt x="6692481" y="1726018"/>
                </a:lnTo>
                <a:close/>
              </a:path>
              <a:path w="10279380" h="2106295" extrusionOk="0">
                <a:moveTo>
                  <a:pt x="6693281" y="1279486"/>
                </a:moveTo>
                <a:lnTo>
                  <a:pt x="6692341" y="1276896"/>
                </a:lnTo>
                <a:lnTo>
                  <a:pt x="6691249" y="1274318"/>
                </a:lnTo>
                <a:lnTo>
                  <a:pt x="6688264" y="1272946"/>
                </a:lnTo>
                <a:lnTo>
                  <a:pt x="6685686" y="1274051"/>
                </a:lnTo>
                <a:lnTo>
                  <a:pt x="6683108" y="1275118"/>
                </a:lnTo>
                <a:lnTo>
                  <a:pt x="6681737" y="1278128"/>
                </a:lnTo>
                <a:lnTo>
                  <a:pt x="6683654" y="1282636"/>
                </a:lnTo>
                <a:lnTo>
                  <a:pt x="6685559" y="1283843"/>
                </a:lnTo>
                <a:lnTo>
                  <a:pt x="6688810" y="1283843"/>
                </a:lnTo>
                <a:lnTo>
                  <a:pt x="6689484" y="1283576"/>
                </a:lnTo>
                <a:lnTo>
                  <a:pt x="6692074" y="1282471"/>
                </a:lnTo>
                <a:lnTo>
                  <a:pt x="6693281" y="1279486"/>
                </a:lnTo>
                <a:close/>
              </a:path>
              <a:path w="10279380" h="2106295" extrusionOk="0">
                <a:moveTo>
                  <a:pt x="6703212" y="1697062"/>
                </a:moveTo>
                <a:lnTo>
                  <a:pt x="6701726" y="1694192"/>
                </a:lnTo>
                <a:lnTo>
                  <a:pt x="6699136" y="1693240"/>
                </a:lnTo>
                <a:lnTo>
                  <a:pt x="6696430" y="1692287"/>
                </a:lnTo>
                <a:lnTo>
                  <a:pt x="6693560" y="1693659"/>
                </a:lnTo>
                <a:lnTo>
                  <a:pt x="6691655" y="1699082"/>
                </a:lnTo>
                <a:lnTo>
                  <a:pt x="6693141" y="1701939"/>
                </a:lnTo>
                <a:lnTo>
                  <a:pt x="6695745" y="1702904"/>
                </a:lnTo>
                <a:lnTo>
                  <a:pt x="6696265" y="1703019"/>
                </a:lnTo>
                <a:lnTo>
                  <a:pt x="6696824" y="1703184"/>
                </a:lnTo>
                <a:lnTo>
                  <a:pt x="6699529" y="1703184"/>
                </a:lnTo>
                <a:lnTo>
                  <a:pt x="6701587" y="1701800"/>
                </a:lnTo>
                <a:lnTo>
                  <a:pt x="6702260" y="1699768"/>
                </a:lnTo>
                <a:lnTo>
                  <a:pt x="6703212" y="1697062"/>
                </a:lnTo>
                <a:close/>
              </a:path>
              <a:path w="10279380" h="2106295" extrusionOk="0">
                <a:moveTo>
                  <a:pt x="6703885" y="1308595"/>
                </a:moveTo>
                <a:lnTo>
                  <a:pt x="6703073" y="1305890"/>
                </a:lnTo>
                <a:lnTo>
                  <a:pt x="6702120" y="1303159"/>
                </a:lnTo>
                <a:lnTo>
                  <a:pt x="6699275" y="1301788"/>
                </a:lnTo>
                <a:lnTo>
                  <a:pt x="6696545" y="1302740"/>
                </a:lnTo>
                <a:lnTo>
                  <a:pt x="6693840" y="1303553"/>
                </a:lnTo>
                <a:lnTo>
                  <a:pt x="6692481" y="1306563"/>
                </a:lnTo>
                <a:lnTo>
                  <a:pt x="6693421" y="1309141"/>
                </a:lnTo>
                <a:lnTo>
                  <a:pt x="6694119" y="1311313"/>
                </a:lnTo>
                <a:lnTo>
                  <a:pt x="6696151" y="1312684"/>
                </a:lnTo>
                <a:lnTo>
                  <a:pt x="6698716" y="1312684"/>
                </a:lnTo>
                <a:lnTo>
                  <a:pt x="6699809" y="1312405"/>
                </a:lnTo>
                <a:lnTo>
                  <a:pt x="6702539" y="1311452"/>
                </a:lnTo>
                <a:lnTo>
                  <a:pt x="6703885" y="1308595"/>
                </a:lnTo>
                <a:close/>
              </a:path>
              <a:path w="10279380" h="2106295" extrusionOk="0">
                <a:moveTo>
                  <a:pt x="6712318" y="1667675"/>
                </a:moveTo>
                <a:lnTo>
                  <a:pt x="6710820" y="1664817"/>
                </a:lnTo>
                <a:lnTo>
                  <a:pt x="6705384" y="1663192"/>
                </a:lnTo>
                <a:lnTo>
                  <a:pt x="6702666" y="1664817"/>
                </a:lnTo>
                <a:lnTo>
                  <a:pt x="6701041" y="1670126"/>
                </a:lnTo>
                <a:lnTo>
                  <a:pt x="6702539" y="1672971"/>
                </a:lnTo>
                <a:lnTo>
                  <a:pt x="6705244" y="1673783"/>
                </a:lnTo>
                <a:lnTo>
                  <a:pt x="6705790" y="1673923"/>
                </a:lnTo>
                <a:lnTo>
                  <a:pt x="6706197" y="1674063"/>
                </a:lnTo>
                <a:lnTo>
                  <a:pt x="6708915" y="1674063"/>
                </a:lnTo>
                <a:lnTo>
                  <a:pt x="6710959" y="1672577"/>
                </a:lnTo>
                <a:lnTo>
                  <a:pt x="6711670" y="1670126"/>
                </a:lnTo>
                <a:lnTo>
                  <a:pt x="6712318" y="1667675"/>
                </a:lnTo>
                <a:close/>
              </a:path>
              <a:path w="10279380" h="2106295" extrusionOk="0">
                <a:moveTo>
                  <a:pt x="6712991" y="1337970"/>
                </a:moveTo>
                <a:lnTo>
                  <a:pt x="6712356" y="1335392"/>
                </a:lnTo>
                <a:lnTo>
                  <a:pt x="6712318" y="1335239"/>
                </a:lnTo>
                <a:lnTo>
                  <a:pt x="6712318" y="1335392"/>
                </a:lnTo>
                <a:lnTo>
                  <a:pt x="6711493" y="1332674"/>
                </a:lnTo>
                <a:lnTo>
                  <a:pt x="6708648" y="1331036"/>
                </a:lnTo>
                <a:lnTo>
                  <a:pt x="6705917" y="1331849"/>
                </a:lnTo>
                <a:lnTo>
                  <a:pt x="6703212" y="1332547"/>
                </a:lnTo>
                <a:lnTo>
                  <a:pt x="6701726" y="1335392"/>
                </a:lnTo>
                <a:lnTo>
                  <a:pt x="6702539" y="1338110"/>
                </a:lnTo>
                <a:lnTo>
                  <a:pt x="6703073" y="1340281"/>
                </a:lnTo>
                <a:lnTo>
                  <a:pt x="6705244" y="1341780"/>
                </a:lnTo>
                <a:lnTo>
                  <a:pt x="6708368" y="1341780"/>
                </a:lnTo>
                <a:lnTo>
                  <a:pt x="6711493" y="1340827"/>
                </a:lnTo>
                <a:lnTo>
                  <a:pt x="6712991" y="1337970"/>
                </a:lnTo>
                <a:close/>
              </a:path>
              <a:path w="10279380" h="2106295" extrusionOk="0">
                <a:moveTo>
                  <a:pt x="6720052" y="1637741"/>
                </a:moveTo>
                <a:lnTo>
                  <a:pt x="6718287" y="1635036"/>
                </a:lnTo>
                <a:lnTo>
                  <a:pt x="6712852" y="1633677"/>
                </a:lnTo>
                <a:lnTo>
                  <a:pt x="6710146" y="1635429"/>
                </a:lnTo>
                <a:lnTo>
                  <a:pt x="6708788" y="1640890"/>
                </a:lnTo>
                <a:lnTo>
                  <a:pt x="6710540" y="1643583"/>
                </a:lnTo>
                <a:lnTo>
                  <a:pt x="6713271" y="1644281"/>
                </a:lnTo>
                <a:lnTo>
                  <a:pt x="6713664" y="1644421"/>
                </a:lnTo>
                <a:lnTo>
                  <a:pt x="6716789" y="1644421"/>
                </a:lnTo>
                <a:lnTo>
                  <a:pt x="6718833" y="1642783"/>
                </a:lnTo>
                <a:lnTo>
                  <a:pt x="6720052" y="1637741"/>
                </a:lnTo>
                <a:close/>
              </a:path>
              <a:path w="10279380" h="2106295" extrusionOk="0">
                <a:moveTo>
                  <a:pt x="6720599" y="1367904"/>
                </a:moveTo>
                <a:lnTo>
                  <a:pt x="6719913" y="1365173"/>
                </a:lnTo>
                <a:lnTo>
                  <a:pt x="6719379" y="1362456"/>
                </a:lnTo>
                <a:lnTo>
                  <a:pt x="6716649" y="1360690"/>
                </a:lnTo>
                <a:lnTo>
                  <a:pt x="6713804" y="1361363"/>
                </a:lnTo>
                <a:lnTo>
                  <a:pt x="6711099" y="1362062"/>
                </a:lnTo>
                <a:lnTo>
                  <a:pt x="6709461" y="1364754"/>
                </a:lnTo>
                <a:lnTo>
                  <a:pt x="6710108" y="1367904"/>
                </a:lnTo>
                <a:lnTo>
                  <a:pt x="6710540" y="1369796"/>
                </a:lnTo>
                <a:lnTo>
                  <a:pt x="6712725" y="1371422"/>
                </a:lnTo>
                <a:lnTo>
                  <a:pt x="6715709" y="1371422"/>
                </a:lnTo>
                <a:lnTo>
                  <a:pt x="6718833" y="1370622"/>
                </a:lnTo>
                <a:lnTo>
                  <a:pt x="6720599" y="1367904"/>
                </a:lnTo>
                <a:close/>
              </a:path>
              <a:path w="10279380" h="2106295" extrusionOk="0">
                <a:moveTo>
                  <a:pt x="6726161" y="1607553"/>
                </a:moveTo>
                <a:lnTo>
                  <a:pt x="6724409" y="1604822"/>
                </a:lnTo>
                <a:lnTo>
                  <a:pt x="6721551" y="1604289"/>
                </a:lnTo>
                <a:lnTo>
                  <a:pt x="6718833" y="1603743"/>
                </a:lnTo>
                <a:lnTo>
                  <a:pt x="6716115" y="1605661"/>
                </a:lnTo>
                <a:lnTo>
                  <a:pt x="6715836" y="1607553"/>
                </a:lnTo>
                <a:lnTo>
                  <a:pt x="6715709" y="1608505"/>
                </a:lnTo>
                <a:lnTo>
                  <a:pt x="6715163" y="1611223"/>
                </a:lnTo>
                <a:lnTo>
                  <a:pt x="6716928" y="1613814"/>
                </a:lnTo>
                <a:lnTo>
                  <a:pt x="6719773" y="1614347"/>
                </a:lnTo>
                <a:lnTo>
                  <a:pt x="6720052" y="1614487"/>
                </a:lnTo>
                <a:lnTo>
                  <a:pt x="6723177" y="1614487"/>
                </a:lnTo>
                <a:lnTo>
                  <a:pt x="6725221" y="1612709"/>
                </a:lnTo>
                <a:lnTo>
                  <a:pt x="6725628" y="1610283"/>
                </a:lnTo>
                <a:lnTo>
                  <a:pt x="6726161" y="1607553"/>
                </a:lnTo>
                <a:close/>
              </a:path>
              <a:path w="10279380" h="2106295" extrusionOk="0">
                <a:moveTo>
                  <a:pt x="6726580" y="1398244"/>
                </a:moveTo>
                <a:lnTo>
                  <a:pt x="6726161" y="1395361"/>
                </a:lnTo>
                <a:lnTo>
                  <a:pt x="6725628" y="1392643"/>
                </a:lnTo>
                <a:lnTo>
                  <a:pt x="6723037" y="1390738"/>
                </a:lnTo>
                <a:lnTo>
                  <a:pt x="6717474" y="1391831"/>
                </a:lnTo>
                <a:lnTo>
                  <a:pt x="6715569" y="1394421"/>
                </a:lnTo>
                <a:lnTo>
                  <a:pt x="6716115" y="1397266"/>
                </a:lnTo>
                <a:lnTo>
                  <a:pt x="6716535" y="1399717"/>
                </a:lnTo>
                <a:lnTo>
                  <a:pt x="6718706" y="1401356"/>
                </a:lnTo>
                <a:lnTo>
                  <a:pt x="6721970" y="1401356"/>
                </a:lnTo>
                <a:lnTo>
                  <a:pt x="6724815" y="1400822"/>
                </a:lnTo>
                <a:lnTo>
                  <a:pt x="6726580" y="1398244"/>
                </a:lnTo>
                <a:close/>
              </a:path>
              <a:path w="10279380" h="2106295" extrusionOk="0">
                <a:moveTo>
                  <a:pt x="6730784" y="1576946"/>
                </a:moveTo>
                <a:lnTo>
                  <a:pt x="6728752" y="1574355"/>
                </a:lnTo>
                <a:lnTo>
                  <a:pt x="6726047" y="1574101"/>
                </a:lnTo>
                <a:lnTo>
                  <a:pt x="6723177" y="1573682"/>
                </a:lnTo>
                <a:lnTo>
                  <a:pt x="6720738" y="1575727"/>
                </a:lnTo>
                <a:lnTo>
                  <a:pt x="6719913" y="1581315"/>
                </a:lnTo>
                <a:lnTo>
                  <a:pt x="6721970" y="1583880"/>
                </a:lnTo>
                <a:lnTo>
                  <a:pt x="6724675" y="1584159"/>
                </a:lnTo>
                <a:lnTo>
                  <a:pt x="6727939" y="1584159"/>
                </a:lnTo>
                <a:lnTo>
                  <a:pt x="6730111" y="1582381"/>
                </a:lnTo>
                <a:lnTo>
                  <a:pt x="6730390" y="1579816"/>
                </a:lnTo>
                <a:lnTo>
                  <a:pt x="6730784" y="1576946"/>
                </a:lnTo>
                <a:close/>
              </a:path>
              <a:path w="10279380" h="2106295" extrusionOk="0">
                <a:moveTo>
                  <a:pt x="6731063" y="1428699"/>
                </a:moveTo>
                <a:lnTo>
                  <a:pt x="6730784" y="1425968"/>
                </a:lnTo>
                <a:lnTo>
                  <a:pt x="6730390" y="1423111"/>
                </a:lnTo>
                <a:lnTo>
                  <a:pt x="6727799" y="1421218"/>
                </a:lnTo>
                <a:lnTo>
                  <a:pt x="6725094" y="1421498"/>
                </a:lnTo>
                <a:lnTo>
                  <a:pt x="6722224" y="1421904"/>
                </a:lnTo>
                <a:lnTo>
                  <a:pt x="6720332" y="1424343"/>
                </a:lnTo>
                <a:lnTo>
                  <a:pt x="6720599" y="1427200"/>
                </a:lnTo>
                <a:lnTo>
                  <a:pt x="6721005" y="1429778"/>
                </a:lnTo>
                <a:lnTo>
                  <a:pt x="6723177" y="1431696"/>
                </a:lnTo>
                <a:lnTo>
                  <a:pt x="6726047" y="1431696"/>
                </a:lnTo>
                <a:lnTo>
                  <a:pt x="6726301" y="1431544"/>
                </a:lnTo>
                <a:lnTo>
                  <a:pt x="6729171" y="1431290"/>
                </a:lnTo>
                <a:lnTo>
                  <a:pt x="6731063" y="1428699"/>
                </a:lnTo>
                <a:close/>
              </a:path>
              <a:path w="10279380" h="2106295" extrusionOk="0">
                <a:moveTo>
                  <a:pt x="6733781" y="1546352"/>
                </a:moveTo>
                <a:lnTo>
                  <a:pt x="6731736" y="1543900"/>
                </a:lnTo>
                <a:lnTo>
                  <a:pt x="6726047" y="1543367"/>
                </a:lnTo>
                <a:lnTo>
                  <a:pt x="6723596" y="1545526"/>
                </a:lnTo>
                <a:lnTo>
                  <a:pt x="6723456" y="1548257"/>
                </a:lnTo>
                <a:lnTo>
                  <a:pt x="6723177" y="1551101"/>
                </a:lnTo>
                <a:lnTo>
                  <a:pt x="6725348" y="1553565"/>
                </a:lnTo>
                <a:lnTo>
                  <a:pt x="6728079" y="1553832"/>
                </a:lnTo>
                <a:lnTo>
                  <a:pt x="6731203" y="1553832"/>
                </a:lnTo>
                <a:lnTo>
                  <a:pt x="6733375" y="1551774"/>
                </a:lnTo>
                <a:lnTo>
                  <a:pt x="6733654" y="1549069"/>
                </a:lnTo>
                <a:lnTo>
                  <a:pt x="6733781" y="1546352"/>
                </a:lnTo>
                <a:close/>
              </a:path>
              <a:path w="10279380" h="2106295" extrusionOk="0">
                <a:moveTo>
                  <a:pt x="6733908" y="1459433"/>
                </a:moveTo>
                <a:lnTo>
                  <a:pt x="6733781" y="1456575"/>
                </a:lnTo>
                <a:lnTo>
                  <a:pt x="6733514" y="1453857"/>
                </a:lnTo>
                <a:lnTo>
                  <a:pt x="6731203" y="1451686"/>
                </a:lnTo>
                <a:lnTo>
                  <a:pt x="6728358" y="1451952"/>
                </a:lnTo>
                <a:lnTo>
                  <a:pt x="6725488" y="1452092"/>
                </a:lnTo>
                <a:lnTo>
                  <a:pt x="6723456" y="1454543"/>
                </a:lnTo>
                <a:lnTo>
                  <a:pt x="6723723" y="1460119"/>
                </a:lnTo>
                <a:lnTo>
                  <a:pt x="6726047" y="1462151"/>
                </a:lnTo>
                <a:lnTo>
                  <a:pt x="6729031" y="1462151"/>
                </a:lnTo>
                <a:lnTo>
                  <a:pt x="6731876" y="1461884"/>
                </a:lnTo>
                <a:lnTo>
                  <a:pt x="6733908" y="1459433"/>
                </a:lnTo>
                <a:close/>
              </a:path>
              <a:path w="10279380" h="2106295" extrusionOk="0">
                <a:moveTo>
                  <a:pt x="6735280" y="1515478"/>
                </a:moveTo>
                <a:lnTo>
                  <a:pt x="6733108" y="1513166"/>
                </a:lnTo>
                <a:lnTo>
                  <a:pt x="6730251" y="1513027"/>
                </a:lnTo>
                <a:lnTo>
                  <a:pt x="6727393" y="1513027"/>
                </a:lnTo>
                <a:lnTo>
                  <a:pt x="6725094" y="1515198"/>
                </a:lnTo>
                <a:lnTo>
                  <a:pt x="6724955" y="1520774"/>
                </a:lnTo>
                <a:lnTo>
                  <a:pt x="6727126" y="1523225"/>
                </a:lnTo>
                <a:lnTo>
                  <a:pt x="6732829" y="1523225"/>
                </a:lnTo>
                <a:lnTo>
                  <a:pt x="6735140" y="1521053"/>
                </a:lnTo>
                <a:lnTo>
                  <a:pt x="6735153" y="1518056"/>
                </a:lnTo>
                <a:lnTo>
                  <a:pt x="6735280" y="1515478"/>
                </a:lnTo>
                <a:close/>
              </a:path>
              <a:path w="10279380" h="2106295" extrusionOk="0">
                <a:moveTo>
                  <a:pt x="6735280" y="1490306"/>
                </a:moveTo>
                <a:lnTo>
                  <a:pt x="6735140" y="1484604"/>
                </a:lnTo>
                <a:lnTo>
                  <a:pt x="6732829" y="1482420"/>
                </a:lnTo>
                <a:lnTo>
                  <a:pt x="6729971" y="1482420"/>
                </a:lnTo>
                <a:lnTo>
                  <a:pt x="6727253" y="1482559"/>
                </a:lnTo>
                <a:lnTo>
                  <a:pt x="6724955" y="1484871"/>
                </a:lnTo>
                <a:lnTo>
                  <a:pt x="6725082" y="1487462"/>
                </a:lnTo>
                <a:lnTo>
                  <a:pt x="6725094" y="1490446"/>
                </a:lnTo>
                <a:lnTo>
                  <a:pt x="6727393" y="1492618"/>
                </a:lnTo>
                <a:lnTo>
                  <a:pt x="6733108" y="1492618"/>
                </a:lnTo>
                <a:lnTo>
                  <a:pt x="6735280" y="1490306"/>
                </a:lnTo>
                <a:close/>
              </a:path>
              <a:path w="10279380" h="2106295" extrusionOk="0">
                <a:moveTo>
                  <a:pt x="7307847" y="599020"/>
                </a:moveTo>
                <a:lnTo>
                  <a:pt x="7305675" y="596836"/>
                </a:lnTo>
                <a:lnTo>
                  <a:pt x="7302830" y="596836"/>
                </a:lnTo>
                <a:lnTo>
                  <a:pt x="7299973" y="596696"/>
                </a:lnTo>
                <a:lnTo>
                  <a:pt x="7297661" y="599020"/>
                </a:lnTo>
                <a:lnTo>
                  <a:pt x="7297661" y="602272"/>
                </a:lnTo>
                <a:lnTo>
                  <a:pt x="7297801" y="602818"/>
                </a:lnTo>
                <a:lnTo>
                  <a:pt x="7297801" y="603491"/>
                </a:lnTo>
                <a:lnTo>
                  <a:pt x="7297661" y="603910"/>
                </a:lnTo>
                <a:lnTo>
                  <a:pt x="7297661" y="607174"/>
                </a:lnTo>
                <a:lnTo>
                  <a:pt x="7299973" y="609485"/>
                </a:lnTo>
                <a:lnTo>
                  <a:pt x="7305535" y="609485"/>
                </a:lnTo>
                <a:lnTo>
                  <a:pt x="7307847" y="607174"/>
                </a:lnTo>
                <a:lnTo>
                  <a:pt x="7307847" y="603491"/>
                </a:lnTo>
                <a:lnTo>
                  <a:pt x="7307707" y="603224"/>
                </a:lnTo>
                <a:lnTo>
                  <a:pt x="7307847" y="602818"/>
                </a:lnTo>
                <a:lnTo>
                  <a:pt x="7307847" y="599020"/>
                </a:lnTo>
                <a:close/>
              </a:path>
              <a:path w="10279380" h="2106295" extrusionOk="0">
                <a:moveTo>
                  <a:pt x="7308799" y="637501"/>
                </a:moveTo>
                <a:lnTo>
                  <a:pt x="7308532" y="631939"/>
                </a:lnTo>
                <a:lnTo>
                  <a:pt x="7306094" y="629754"/>
                </a:lnTo>
                <a:lnTo>
                  <a:pt x="7300519" y="630034"/>
                </a:lnTo>
                <a:lnTo>
                  <a:pt x="7298334" y="632485"/>
                </a:lnTo>
                <a:lnTo>
                  <a:pt x="7298614" y="637921"/>
                </a:lnTo>
                <a:lnTo>
                  <a:pt x="7300785" y="640092"/>
                </a:lnTo>
                <a:lnTo>
                  <a:pt x="7303783" y="640092"/>
                </a:lnTo>
                <a:lnTo>
                  <a:pt x="7306640" y="639953"/>
                </a:lnTo>
                <a:lnTo>
                  <a:pt x="7308799" y="637501"/>
                </a:lnTo>
                <a:close/>
              </a:path>
              <a:path w="10279380" h="2106295" extrusionOk="0">
                <a:moveTo>
                  <a:pt x="7308939" y="568820"/>
                </a:moveTo>
                <a:lnTo>
                  <a:pt x="7306780" y="566369"/>
                </a:lnTo>
                <a:lnTo>
                  <a:pt x="7303910" y="566242"/>
                </a:lnTo>
                <a:lnTo>
                  <a:pt x="7301204" y="566089"/>
                </a:lnTo>
                <a:lnTo>
                  <a:pt x="7298753" y="568274"/>
                </a:lnTo>
                <a:lnTo>
                  <a:pt x="7298474" y="573862"/>
                </a:lnTo>
                <a:lnTo>
                  <a:pt x="7300519" y="576287"/>
                </a:lnTo>
                <a:lnTo>
                  <a:pt x="7303376" y="576440"/>
                </a:lnTo>
                <a:lnTo>
                  <a:pt x="7306361" y="576440"/>
                </a:lnTo>
                <a:lnTo>
                  <a:pt x="7308672" y="574255"/>
                </a:lnTo>
                <a:lnTo>
                  <a:pt x="7308939" y="568820"/>
                </a:lnTo>
                <a:close/>
              </a:path>
              <a:path w="10279380" h="2106295" extrusionOk="0">
                <a:moveTo>
                  <a:pt x="7311250" y="667702"/>
                </a:moveTo>
                <a:lnTo>
                  <a:pt x="7310844" y="664984"/>
                </a:lnTo>
                <a:lnTo>
                  <a:pt x="7310577" y="662127"/>
                </a:lnTo>
                <a:lnTo>
                  <a:pt x="7308126" y="660082"/>
                </a:lnTo>
                <a:lnTo>
                  <a:pt x="7302551" y="660615"/>
                </a:lnTo>
                <a:lnTo>
                  <a:pt x="7300519" y="663206"/>
                </a:lnTo>
                <a:lnTo>
                  <a:pt x="7301065" y="668655"/>
                </a:lnTo>
                <a:lnTo>
                  <a:pt x="7303236" y="670560"/>
                </a:lnTo>
                <a:lnTo>
                  <a:pt x="7306361" y="670560"/>
                </a:lnTo>
                <a:lnTo>
                  <a:pt x="7309218" y="670280"/>
                </a:lnTo>
                <a:lnTo>
                  <a:pt x="7311250" y="667702"/>
                </a:lnTo>
                <a:close/>
              </a:path>
              <a:path w="10279380" h="2106295" extrusionOk="0">
                <a:moveTo>
                  <a:pt x="7311530" y="538492"/>
                </a:moveTo>
                <a:lnTo>
                  <a:pt x="7309485" y="536041"/>
                </a:lnTo>
                <a:lnTo>
                  <a:pt x="7306640" y="535762"/>
                </a:lnTo>
                <a:lnTo>
                  <a:pt x="7303783" y="535355"/>
                </a:lnTo>
                <a:lnTo>
                  <a:pt x="7301344" y="537527"/>
                </a:lnTo>
                <a:lnTo>
                  <a:pt x="7301065" y="540258"/>
                </a:lnTo>
                <a:lnTo>
                  <a:pt x="7300646" y="543115"/>
                </a:lnTo>
                <a:lnTo>
                  <a:pt x="7302830" y="545566"/>
                </a:lnTo>
                <a:lnTo>
                  <a:pt x="7305535" y="545833"/>
                </a:lnTo>
                <a:lnTo>
                  <a:pt x="7305815" y="545960"/>
                </a:lnTo>
                <a:lnTo>
                  <a:pt x="7308672" y="545960"/>
                </a:lnTo>
                <a:lnTo>
                  <a:pt x="7310844" y="543928"/>
                </a:lnTo>
                <a:lnTo>
                  <a:pt x="7311110" y="541350"/>
                </a:lnTo>
                <a:lnTo>
                  <a:pt x="7311530" y="538492"/>
                </a:lnTo>
                <a:close/>
              </a:path>
              <a:path w="10279380" h="2106295" extrusionOk="0">
                <a:moveTo>
                  <a:pt x="7315187" y="697763"/>
                </a:moveTo>
                <a:lnTo>
                  <a:pt x="7314781" y="695045"/>
                </a:lnTo>
                <a:lnTo>
                  <a:pt x="7314235" y="692175"/>
                </a:lnTo>
                <a:lnTo>
                  <a:pt x="7311657" y="690283"/>
                </a:lnTo>
                <a:lnTo>
                  <a:pt x="7308939" y="690829"/>
                </a:lnTo>
                <a:lnTo>
                  <a:pt x="7306094" y="691222"/>
                </a:lnTo>
                <a:lnTo>
                  <a:pt x="7304189" y="693813"/>
                </a:lnTo>
                <a:lnTo>
                  <a:pt x="7304722" y="696544"/>
                </a:lnTo>
                <a:lnTo>
                  <a:pt x="7305002" y="699109"/>
                </a:lnTo>
                <a:lnTo>
                  <a:pt x="7307173" y="700887"/>
                </a:lnTo>
                <a:lnTo>
                  <a:pt x="7310437" y="700887"/>
                </a:lnTo>
                <a:lnTo>
                  <a:pt x="7313282" y="700481"/>
                </a:lnTo>
                <a:lnTo>
                  <a:pt x="7315187" y="697763"/>
                </a:lnTo>
                <a:close/>
              </a:path>
              <a:path w="10279380" h="2106295" extrusionOk="0">
                <a:moveTo>
                  <a:pt x="7315594" y="508431"/>
                </a:moveTo>
                <a:lnTo>
                  <a:pt x="7313701" y="505853"/>
                </a:lnTo>
                <a:lnTo>
                  <a:pt x="7308126" y="505028"/>
                </a:lnTo>
                <a:lnTo>
                  <a:pt x="7305535" y="506920"/>
                </a:lnTo>
                <a:lnTo>
                  <a:pt x="7305002" y="509651"/>
                </a:lnTo>
                <a:lnTo>
                  <a:pt x="7304583" y="512508"/>
                </a:lnTo>
                <a:lnTo>
                  <a:pt x="7306500" y="515099"/>
                </a:lnTo>
                <a:lnTo>
                  <a:pt x="7309218" y="515493"/>
                </a:lnTo>
                <a:lnTo>
                  <a:pt x="7309485" y="515493"/>
                </a:lnTo>
                <a:lnTo>
                  <a:pt x="7309764" y="515632"/>
                </a:lnTo>
                <a:lnTo>
                  <a:pt x="7312609" y="515632"/>
                </a:lnTo>
                <a:lnTo>
                  <a:pt x="7314654" y="513740"/>
                </a:lnTo>
                <a:lnTo>
                  <a:pt x="7315060" y="511289"/>
                </a:lnTo>
                <a:lnTo>
                  <a:pt x="7315594" y="508431"/>
                </a:lnTo>
                <a:close/>
              </a:path>
              <a:path w="10279380" h="2106295" extrusionOk="0">
                <a:moveTo>
                  <a:pt x="7320623" y="727684"/>
                </a:moveTo>
                <a:lnTo>
                  <a:pt x="7320089" y="724839"/>
                </a:lnTo>
                <a:lnTo>
                  <a:pt x="7319531" y="722109"/>
                </a:lnTo>
                <a:lnTo>
                  <a:pt x="7316825" y="720331"/>
                </a:lnTo>
                <a:lnTo>
                  <a:pt x="7314095" y="720890"/>
                </a:lnTo>
                <a:lnTo>
                  <a:pt x="7311250" y="721436"/>
                </a:lnTo>
                <a:lnTo>
                  <a:pt x="7309485" y="724141"/>
                </a:lnTo>
                <a:lnTo>
                  <a:pt x="7310031" y="726998"/>
                </a:lnTo>
                <a:lnTo>
                  <a:pt x="7310158" y="726998"/>
                </a:lnTo>
                <a:lnTo>
                  <a:pt x="7310577" y="729310"/>
                </a:lnTo>
                <a:lnTo>
                  <a:pt x="7312749" y="730935"/>
                </a:lnTo>
                <a:lnTo>
                  <a:pt x="7316152" y="730935"/>
                </a:lnTo>
                <a:lnTo>
                  <a:pt x="7318857" y="730402"/>
                </a:lnTo>
                <a:lnTo>
                  <a:pt x="7320623" y="727684"/>
                </a:lnTo>
                <a:close/>
              </a:path>
              <a:path w="10279380" h="2106295" extrusionOk="0">
                <a:moveTo>
                  <a:pt x="7321169" y="478637"/>
                </a:moveTo>
                <a:lnTo>
                  <a:pt x="7319416" y="475919"/>
                </a:lnTo>
                <a:lnTo>
                  <a:pt x="7313841" y="474827"/>
                </a:lnTo>
                <a:lnTo>
                  <a:pt x="7311250" y="476618"/>
                </a:lnTo>
                <a:lnTo>
                  <a:pt x="7310577" y="479310"/>
                </a:lnTo>
                <a:lnTo>
                  <a:pt x="7310031" y="482180"/>
                </a:lnTo>
                <a:lnTo>
                  <a:pt x="7311796" y="484771"/>
                </a:lnTo>
                <a:lnTo>
                  <a:pt x="7314514" y="485444"/>
                </a:lnTo>
                <a:lnTo>
                  <a:pt x="7318045" y="485444"/>
                </a:lnTo>
                <a:lnTo>
                  <a:pt x="7320089" y="483806"/>
                </a:lnTo>
                <a:lnTo>
                  <a:pt x="7320623" y="481495"/>
                </a:lnTo>
                <a:lnTo>
                  <a:pt x="7321169" y="478637"/>
                </a:lnTo>
                <a:close/>
              </a:path>
              <a:path w="10279380" h="2106295" extrusionOk="0">
                <a:moveTo>
                  <a:pt x="7327697" y="757199"/>
                </a:moveTo>
                <a:lnTo>
                  <a:pt x="7326935" y="754189"/>
                </a:lnTo>
                <a:lnTo>
                  <a:pt x="7326198" y="751624"/>
                </a:lnTo>
                <a:lnTo>
                  <a:pt x="7323480" y="749985"/>
                </a:lnTo>
                <a:lnTo>
                  <a:pt x="7320762" y="750798"/>
                </a:lnTo>
                <a:lnTo>
                  <a:pt x="7318045" y="751497"/>
                </a:lnTo>
                <a:lnTo>
                  <a:pt x="7316406" y="754189"/>
                </a:lnTo>
                <a:lnTo>
                  <a:pt x="7317168" y="757199"/>
                </a:lnTo>
                <a:lnTo>
                  <a:pt x="7317638" y="759231"/>
                </a:lnTo>
                <a:lnTo>
                  <a:pt x="7319810" y="760869"/>
                </a:lnTo>
                <a:lnTo>
                  <a:pt x="7322401" y="760869"/>
                </a:lnTo>
                <a:lnTo>
                  <a:pt x="7322794" y="760730"/>
                </a:lnTo>
                <a:lnTo>
                  <a:pt x="7326058" y="759917"/>
                </a:lnTo>
                <a:lnTo>
                  <a:pt x="7327697" y="757199"/>
                </a:lnTo>
                <a:close/>
              </a:path>
              <a:path w="10279380" h="2106295" extrusionOk="0">
                <a:moveTo>
                  <a:pt x="7328370" y="449262"/>
                </a:moveTo>
                <a:lnTo>
                  <a:pt x="7326744" y="446405"/>
                </a:lnTo>
                <a:lnTo>
                  <a:pt x="7324026" y="445731"/>
                </a:lnTo>
                <a:lnTo>
                  <a:pt x="7321169" y="444919"/>
                </a:lnTo>
                <a:lnTo>
                  <a:pt x="7318451" y="446544"/>
                </a:lnTo>
                <a:lnTo>
                  <a:pt x="7317778" y="449402"/>
                </a:lnTo>
                <a:lnTo>
                  <a:pt x="7316965" y="451980"/>
                </a:lnTo>
                <a:lnTo>
                  <a:pt x="7318591" y="454837"/>
                </a:lnTo>
                <a:lnTo>
                  <a:pt x="7321842" y="455650"/>
                </a:lnTo>
                <a:lnTo>
                  <a:pt x="7322261" y="455790"/>
                </a:lnTo>
                <a:lnTo>
                  <a:pt x="7324966" y="455790"/>
                </a:lnTo>
                <a:lnTo>
                  <a:pt x="7327011" y="454164"/>
                </a:lnTo>
                <a:lnTo>
                  <a:pt x="7327557" y="451980"/>
                </a:lnTo>
                <a:lnTo>
                  <a:pt x="7328370" y="449262"/>
                </a:lnTo>
                <a:close/>
              </a:path>
              <a:path w="10279380" h="2106295" extrusionOk="0">
                <a:moveTo>
                  <a:pt x="7336256" y="786307"/>
                </a:moveTo>
                <a:lnTo>
                  <a:pt x="7335291" y="783577"/>
                </a:lnTo>
                <a:lnTo>
                  <a:pt x="7334478" y="780859"/>
                </a:lnTo>
                <a:lnTo>
                  <a:pt x="7331634" y="779373"/>
                </a:lnTo>
                <a:lnTo>
                  <a:pt x="7328903" y="780173"/>
                </a:lnTo>
                <a:lnTo>
                  <a:pt x="7326198" y="781138"/>
                </a:lnTo>
                <a:lnTo>
                  <a:pt x="7324712" y="783996"/>
                </a:lnTo>
                <a:lnTo>
                  <a:pt x="7325665" y="786714"/>
                </a:lnTo>
                <a:lnTo>
                  <a:pt x="7326338" y="788746"/>
                </a:lnTo>
                <a:lnTo>
                  <a:pt x="7328230" y="790257"/>
                </a:lnTo>
                <a:lnTo>
                  <a:pt x="7330961" y="790257"/>
                </a:lnTo>
                <a:lnTo>
                  <a:pt x="7332040" y="789978"/>
                </a:lnTo>
                <a:lnTo>
                  <a:pt x="7334618" y="789165"/>
                </a:lnTo>
                <a:lnTo>
                  <a:pt x="7336256" y="786307"/>
                </a:lnTo>
                <a:close/>
              </a:path>
              <a:path w="10279380" h="2106295" extrusionOk="0">
                <a:moveTo>
                  <a:pt x="7336930" y="420166"/>
                </a:moveTo>
                <a:lnTo>
                  <a:pt x="7335431" y="417296"/>
                </a:lnTo>
                <a:lnTo>
                  <a:pt x="7332853" y="416344"/>
                </a:lnTo>
                <a:lnTo>
                  <a:pt x="7330135" y="415544"/>
                </a:lnTo>
                <a:lnTo>
                  <a:pt x="7327290" y="417017"/>
                </a:lnTo>
                <a:lnTo>
                  <a:pt x="7326338" y="419747"/>
                </a:lnTo>
                <a:lnTo>
                  <a:pt x="7325525" y="422338"/>
                </a:lnTo>
                <a:lnTo>
                  <a:pt x="7327011" y="425323"/>
                </a:lnTo>
                <a:lnTo>
                  <a:pt x="7330135" y="426275"/>
                </a:lnTo>
                <a:lnTo>
                  <a:pt x="7330681" y="426415"/>
                </a:lnTo>
                <a:lnTo>
                  <a:pt x="7333386" y="426415"/>
                </a:lnTo>
                <a:lnTo>
                  <a:pt x="7335431" y="424903"/>
                </a:lnTo>
                <a:lnTo>
                  <a:pt x="7336117" y="422871"/>
                </a:lnTo>
                <a:lnTo>
                  <a:pt x="7336930" y="420166"/>
                </a:lnTo>
                <a:close/>
              </a:path>
              <a:path w="10279380" h="2106295" extrusionOk="0">
                <a:moveTo>
                  <a:pt x="7346162" y="815009"/>
                </a:moveTo>
                <a:lnTo>
                  <a:pt x="7345210" y="812292"/>
                </a:lnTo>
                <a:lnTo>
                  <a:pt x="7344270" y="809688"/>
                </a:lnTo>
                <a:lnTo>
                  <a:pt x="7341286" y="808329"/>
                </a:lnTo>
                <a:lnTo>
                  <a:pt x="7338695" y="809307"/>
                </a:lnTo>
                <a:lnTo>
                  <a:pt x="7336117" y="810387"/>
                </a:lnTo>
                <a:lnTo>
                  <a:pt x="7334618" y="813244"/>
                </a:lnTo>
                <a:lnTo>
                  <a:pt x="7335698" y="815822"/>
                </a:lnTo>
                <a:lnTo>
                  <a:pt x="7336396" y="817854"/>
                </a:lnTo>
                <a:lnTo>
                  <a:pt x="7338428" y="819213"/>
                </a:lnTo>
                <a:lnTo>
                  <a:pt x="7341006" y="819213"/>
                </a:lnTo>
                <a:lnTo>
                  <a:pt x="7341692" y="819086"/>
                </a:lnTo>
                <a:lnTo>
                  <a:pt x="7342225" y="818807"/>
                </a:lnTo>
                <a:lnTo>
                  <a:pt x="7344816" y="817854"/>
                </a:lnTo>
                <a:lnTo>
                  <a:pt x="7346162" y="815009"/>
                </a:lnTo>
                <a:close/>
              </a:path>
              <a:path w="10279380" h="2106295" extrusionOk="0">
                <a:moveTo>
                  <a:pt x="7347115" y="391591"/>
                </a:moveTo>
                <a:lnTo>
                  <a:pt x="7345769" y="388607"/>
                </a:lnTo>
                <a:lnTo>
                  <a:pt x="7343038" y="387667"/>
                </a:lnTo>
                <a:lnTo>
                  <a:pt x="7340460" y="386562"/>
                </a:lnTo>
                <a:lnTo>
                  <a:pt x="7337488" y="387921"/>
                </a:lnTo>
                <a:lnTo>
                  <a:pt x="7336523" y="390639"/>
                </a:lnTo>
                <a:lnTo>
                  <a:pt x="7335571" y="393230"/>
                </a:lnTo>
                <a:lnTo>
                  <a:pt x="7336930" y="396074"/>
                </a:lnTo>
                <a:lnTo>
                  <a:pt x="7339520" y="397167"/>
                </a:lnTo>
                <a:lnTo>
                  <a:pt x="7340054" y="397446"/>
                </a:lnTo>
                <a:lnTo>
                  <a:pt x="7343318" y="397446"/>
                </a:lnTo>
                <a:lnTo>
                  <a:pt x="7345350" y="396214"/>
                </a:lnTo>
                <a:lnTo>
                  <a:pt x="7346048" y="394182"/>
                </a:lnTo>
                <a:lnTo>
                  <a:pt x="7347115" y="391591"/>
                </a:lnTo>
                <a:close/>
              </a:path>
              <a:path w="10279380" h="2106295" extrusionOk="0">
                <a:moveTo>
                  <a:pt x="7357707" y="843026"/>
                </a:moveTo>
                <a:lnTo>
                  <a:pt x="7356627" y="840447"/>
                </a:lnTo>
                <a:lnTo>
                  <a:pt x="7355408" y="837857"/>
                </a:lnTo>
                <a:lnTo>
                  <a:pt x="7352411" y="836764"/>
                </a:lnTo>
                <a:lnTo>
                  <a:pt x="7347255" y="838936"/>
                </a:lnTo>
                <a:lnTo>
                  <a:pt x="7346162" y="841933"/>
                </a:lnTo>
                <a:lnTo>
                  <a:pt x="7348080" y="846429"/>
                </a:lnTo>
                <a:lnTo>
                  <a:pt x="7349972" y="847648"/>
                </a:lnTo>
                <a:lnTo>
                  <a:pt x="7352551" y="847648"/>
                </a:lnTo>
                <a:lnTo>
                  <a:pt x="7353236" y="847509"/>
                </a:lnTo>
                <a:lnTo>
                  <a:pt x="7353909" y="847242"/>
                </a:lnTo>
                <a:lnTo>
                  <a:pt x="7356500" y="846010"/>
                </a:lnTo>
                <a:lnTo>
                  <a:pt x="7357707" y="843026"/>
                </a:lnTo>
                <a:close/>
              </a:path>
              <a:path w="10279380" h="2106295" extrusionOk="0">
                <a:moveTo>
                  <a:pt x="7358672" y="363575"/>
                </a:moveTo>
                <a:lnTo>
                  <a:pt x="7357453" y="360578"/>
                </a:lnTo>
                <a:lnTo>
                  <a:pt x="7354862" y="359486"/>
                </a:lnTo>
                <a:lnTo>
                  <a:pt x="7352284" y="358267"/>
                </a:lnTo>
                <a:lnTo>
                  <a:pt x="7349287" y="359486"/>
                </a:lnTo>
                <a:lnTo>
                  <a:pt x="7348194" y="362064"/>
                </a:lnTo>
                <a:lnTo>
                  <a:pt x="7346975" y="364667"/>
                </a:lnTo>
                <a:lnTo>
                  <a:pt x="7348194" y="367652"/>
                </a:lnTo>
                <a:lnTo>
                  <a:pt x="7350785" y="368731"/>
                </a:lnTo>
                <a:lnTo>
                  <a:pt x="7351458" y="369150"/>
                </a:lnTo>
                <a:lnTo>
                  <a:pt x="7352144" y="369290"/>
                </a:lnTo>
                <a:lnTo>
                  <a:pt x="7354722" y="369290"/>
                </a:lnTo>
                <a:lnTo>
                  <a:pt x="7356627" y="368058"/>
                </a:lnTo>
                <a:lnTo>
                  <a:pt x="7357453" y="366166"/>
                </a:lnTo>
                <a:lnTo>
                  <a:pt x="7358672" y="363575"/>
                </a:lnTo>
                <a:close/>
              </a:path>
              <a:path w="10279380" h="2106295" extrusionOk="0">
                <a:moveTo>
                  <a:pt x="7370623" y="870496"/>
                </a:moveTo>
                <a:lnTo>
                  <a:pt x="7369391" y="868045"/>
                </a:lnTo>
                <a:lnTo>
                  <a:pt x="7368184" y="865466"/>
                </a:lnTo>
                <a:lnTo>
                  <a:pt x="7365060" y="864501"/>
                </a:lnTo>
                <a:lnTo>
                  <a:pt x="7362469" y="865733"/>
                </a:lnTo>
                <a:lnTo>
                  <a:pt x="7360018" y="866952"/>
                </a:lnTo>
                <a:lnTo>
                  <a:pt x="7358939" y="870102"/>
                </a:lnTo>
                <a:lnTo>
                  <a:pt x="7360298" y="872528"/>
                </a:lnTo>
                <a:lnTo>
                  <a:pt x="7361110" y="874445"/>
                </a:lnTo>
                <a:lnTo>
                  <a:pt x="7362888" y="875385"/>
                </a:lnTo>
                <a:lnTo>
                  <a:pt x="7365593" y="875385"/>
                </a:lnTo>
                <a:lnTo>
                  <a:pt x="7366406" y="875258"/>
                </a:lnTo>
                <a:lnTo>
                  <a:pt x="7367092" y="874852"/>
                </a:lnTo>
                <a:lnTo>
                  <a:pt x="7369530" y="873633"/>
                </a:lnTo>
                <a:lnTo>
                  <a:pt x="7370623" y="870496"/>
                </a:lnTo>
                <a:close/>
              </a:path>
              <a:path w="10279380" h="2106295" extrusionOk="0">
                <a:moveTo>
                  <a:pt x="7371575" y="336232"/>
                </a:moveTo>
                <a:lnTo>
                  <a:pt x="7370623" y="333108"/>
                </a:lnTo>
                <a:lnTo>
                  <a:pt x="7365454" y="330657"/>
                </a:lnTo>
                <a:lnTo>
                  <a:pt x="7362469" y="331609"/>
                </a:lnTo>
                <a:lnTo>
                  <a:pt x="7360018" y="336778"/>
                </a:lnTo>
                <a:lnTo>
                  <a:pt x="7360971" y="339763"/>
                </a:lnTo>
                <a:lnTo>
                  <a:pt x="7363561" y="340995"/>
                </a:lnTo>
                <a:lnTo>
                  <a:pt x="7364235" y="341401"/>
                </a:lnTo>
                <a:lnTo>
                  <a:pt x="7365060" y="341541"/>
                </a:lnTo>
                <a:lnTo>
                  <a:pt x="7367638" y="341541"/>
                </a:lnTo>
                <a:lnTo>
                  <a:pt x="7369391" y="340601"/>
                </a:lnTo>
                <a:lnTo>
                  <a:pt x="7371575" y="336232"/>
                </a:lnTo>
                <a:close/>
              </a:path>
              <a:path w="10279380" h="2106295" extrusionOk="0">
                <a:moveTo>
                  <a:pt x="7384897" y="897420"/>
                </a:moveTo>
                <a:lnTo>
                  <a:pt x="7383526" y="894854"/>
                </a:lnTo>
                <a:lnTo>
                  <a:pt x="7382167" y="892403"/>
                </a:lnTo>
                <a:lnTo>
                  <a:pt x="7379043" y="891578"/>
                </a:lnTo>
                <a:lnTo>
                  <a:pt x="7374153" y="894308"/>
                </a:lnTo>
                <a:lnTo>
                  <a:pt x="7373340" y="897420"/>
                </a:lnTo>
                <a:lnTo>
                  <a:pt x="7375639" y="901509"/>
                </a:lnTo>
                <a:lnTo>
                  <a:pt x="7377277" y="902462"/>
                </a:lnTo>
                <a:lnTo>
                  <a:pt x="7380008" y="902462"/>
                </a:lnTo>
                <a:lnTo>
                  <a:pt x="7380821" y="902322"/>
                </a:lnTo>
                <a:lnTo>
                  <a:pt x="7381634" y="901928"/>
                </a:lnTo>
                <a:lnTo>
                  <a:pt x="7384085" y="900417"/>
                </a:lnTo>
                <a:lnTo>
                  <a:pt x="7384897" y="897420"/>
                </a:lnTo>
                <a:close/>
              </a:path>
              <a:path w="10279380" h="2106295" extrusionOk="0">
                <a:moveTo>
                  <a:pt x="7385977" y="309575"/>
                </a:moveTo>
                <a:lnTo>
                  <a:pt x="7385037" y="306451"/>
                </a:lnTo>
                <a:lnTo>
                  <a:pt x="7380135" y="303733"/>
                </a:lnTo>
                <a:lnTo>
                  <a:pt x="7377011" y="304546"/>
                </a:lnTo>
                <a:lnTo>
                  <a:pt x="7375639" y="306984"/>
                </a:lnTo>
                <a:lnTo>
                  <a:pt x="7374293" y="309448"/>
                </a:lnTo>
                <a:lnTo>
                  <a:pt x="7375106" y="312559"/>
                </a:lnTo>
                <a:lnTo>
                  <a:pt x="7377697" y="313931"/>
                </a:lnTo>
                <a:lnTo>
                  <a:pt x="7378370" y="314337"/>
                </a:lnTo>
                <a:lnTo>
                  <a:pt x="7379309" y="314617"/>
                </a:lnTo>
                <a:lnTo>
                  <a:pt x="7381913" y="314617"/>
                </a:lnTo>
                <a:lnTo>
                  <a:pt x="7383666" y="313664"/>
                </a:lnTo>
                <a:lnTo>
                  <a:pt x="7384618" y="312026"/>
                </a:lnTo>
                <a:lnTo>
                  <a:pt x="7385977" y="309575"/>
                </a:lnTo>
                <a:close/>
              </a:path>
              <a:path w="10279380" h="2106295" extrusionOk="0">
                <a:moveTo>
                  <a:pt x="7400506" y="923404"/>
                </a:moveTo>
                <a:lnTo>
                  <a:pt x="7398931" y="920813"/>
                </a:lnTo>
                <a:lnTo>
                  <a:pt x="7397521" y="918654"/>
                </a:lnTo>
                <a:lnTo>
                  <a:pt x="7394397" y="917968"/>
                </a:lnTo>
                <a:lnTo>
                  <a:pt x="7389660" y="920813"/>
                </a:lnTo>
                <a:lnTo>
                  <a:pt x="7388961" y="924090"/>
                </a:lnTo>
                <a:lnTo>
                  <a:pt x="7390536" y="926528"/>
                </a:lnTo>
                <a:lnTo>
                  <a:pt x="7391413" y="928027"/>
                </a:lnTo>
                <a:lnTo>
                  <a:pt x="7393038" y="928865"/>
                </a:lnTo>
                <a:lnTo>
                  <a:pt x="7395743" y="928865"/>
                </a:lnTo>
                <a:lnTo>
                  <a:pt x="7396721" y="928573"/>
                </a:lnTo>
                <a:lnTo>
                  <a:pt x="7397521" y="928027"/>
                </a:lnTo>
                <a:lnTo>
                  <a:pt x="7399833" y="926528"/>
                </a:lnTo>
                <a:lnTo>
                  <a:pt x="7400506" y="923404"/>
                </a:lnTo>
                <a:close/>
              </a:path>
              <a:path w="10279380" h="2106295" extrusionOk="0">
                <a:moveTo>
                  <a:pt x="7401598" y="283730"/>
                </a:moveTo>
                <a:lnTo>
                  <a:pt x="7400925" y="280466"/>
                </a:lnTo>
                <a:lnTo>
                  <a:pt x="7398613" y="278968"/>
                </a:lnTo>
                <a:lnTo>
                  <a:pt x="7396162" y="277469"/>
                </a:lnTo>
                <a:lnTo>
                  <a:pt x="7393038" y="278155"/>
                </a:lnTo>
                <a:lnTo>
                  <a:pt x="7391552" y="280606"/>
                </a:lnTo>
                <a:lnTo>
                  <a:pt x="7390054" y="282917"/>
                </a:lnTo>
                <a:lnTo>
                  <a:pt x="7390727" y="286042"/>
                </a:lnTo>
                <a:lnTo>
                  <a:pt x="7393991" y="288213"/>
                </a:lnTo>
                <a:lnTo>
                  <a:pt x="7394956" y="288353"/>
                </a:lnTo>
                <a:lnTo>
                  <a:pt x="7397521" y="288353"/>
                </a:lnTo>
                <a:lnTo>
                  <a:pt x="7399147" y="287540"/>
                </a:lnTo>
                <a:lnTo>
                  <a:pt x="7401598" y="283730"/>
                </a:lnTo>
                <a:close/>
              </a:path>
              <a:path w="10279380" h="2106295" extrusionOk="0">
                <a:moveTo>
                  <a:pt x="7417498" y="948575"/>
                </a:moveTo>
                <a:lnTo>
                  <a:pt x="7414234" y="943952"/>
                </a:lnTo>
                <a:lnTo>
                  <a:pt x="7411110" y="943394"/>
                </a:lnTo>
                <a:lnTo>
                  <a:pt x="7406500" y="946658"/>
                </a:lnTo>
                <a:lnTo>
                  <a:pt x="7405941" y="949807"/>
                </a:lnTo>
                <a:lnTo>
                  <a:pt x="7407567" y="952119"/>
                </a:lnTo>
                <a:lnTo>
                  <a:pt x="7408532" y="953592"/>
                </a:lnTo>
                <a:lnTo>
                  <a:pt x="7410158" y="954278"/>
                </a:lnTo>
                <a:lnTo>
                  <a:pt x="7412749" y="954278"/>
                </a:lnTo>
                <a:lnTo>
                  <a:pt x="7413828" y="954011"/>
                </a:lnTo>
                <a:lnTo>
                  <a:pt x="7414641" y="953338"/>
                </a:lnTo>
                <a:lnTo>
                  <a:pt x="7416952" y="951699"/>
                </a:lnTo>
                <a:lnTo>
                  <a:pt x="7417498" y="948575"/>
                </a:lnTo>
                <a:close/>
              </a:path>
              <a:path w="10279380" h="2106295" extrusionOk="0">
                <a:moveTo>
                  <a:pt x="7418578" y="258584"/>
                </a:moveTo>
                <a:lnTo>
                  <a:pt x="7418184" y="255435"/>
                </a:lnTo>
                <a:lnTo>
                  <a:pt x="7413561" y="252183"/>
                </a:lnTo>
                <a:lnTo>
                  <a:pt x="7410297" y="252730"/>
                </a:lnTo>
                <a:lnTo>
                  <a:pt x="7408672" y="255041"/>
                </a:lnTo>
                <a:lnTo>
                  <a:pt x="7407034" y="257213"/>
                </a:lnTo>
                <a:lnTo>
                  <a:pt x="7407567" y="260477"/>
                </a:lnTo>
                <a:lnTo>
                  <a:pt x="7410831" y="262788"/>
                </a:lnTo>
                <a:lnTo>
                  <a:pt x="7411796" y="263067"/>
                </a:lnTo>
                <a:lnTo>
                  <a:pt x="7414374" y="263067"/>
                </a:lnTo>
                <a:lnTo>
                  <a:pt x="7416012" y="262242"/>
                </a:lnTo>
                <a:lnTo>
                  <a:pt x="7416952" y="260870"/>
                </a:lnTo>
                <a:lnTo>
                  <a:pt x="7418578" y="258584"/>
                </a:lnTo>
                <a:close/>
              </a:path>
              <a:path w="10279380" h="2106295" extrusionOk="0">
                <a:moveTo>
                  <a:pt x="7435710" y="972908"/>
                </a:moveTo>
                <a:lnTo>
                  <a:pt x="7432307" y="968425"/>
                </a:lnTo>
                <a:lnTo>
                  <a:pt x="7429043" y="968019"/>
                </a:lnTo>
                <a:lnTo>
                  <a:pt x="7426871" y="969797"/>
                </a:lnTo>
                <a:lnTo>
                  <a:pt x="7424712" y="971423"/>
                </a:lnTo>
                <a:lnTo>
                  <a:pt x="7424293" y="974674"/>
                </a:lnTo>
                <a:lnTo>
                  <a:pt x="7425918" y="976845"/>
                </a:lnTo>
                <a:lnTo>
                  <a:pt x="7427011" y="978217"/>
                </a:lnTo>
                <a:lnTo>
                  <a:pt x="7428509" y="978903"/>
                </a:lnTo>
                <a:lnTo>
                  <a:pt x="7431075" y="978903"/>
                </a:lnTo>
                <a:lnTo>
                  <a:pt x="7432167" y="978484"/>
                </a:lnTo>
                <a:lnTo>
                  <a:pt x="7433107" y="977811"/>
                </a:lnTo>
                <a:lnTo>
                  <a:pt x="7435304" y="976045"/>
                </a:lnTo>
                <a:lnTo>
                  <a:pt x="7435710" y="972908"/>
                </a:lnTo>
                <a:close/>
              </a:path>
              <a:path w="10279380" h="2106295" extrusionOk="0">
                <a:moveTo>
                  <a:pt x="7436929" y="234353"/>
                </a:moveTo>
                <a:lnTo>
                  <a:pt x="7436510" y="231241"/>
                </a:lnTo>
                <a:lnTo>
                  <a:pt x="7434339" y="229450"/>
                </a:lnTo>
                <a:lnTo>
                  <a:pt x="7432167" y="227698"/>
                </a:lnTo>
                <a:lnTo>
                  <a:pt x="7428903" y="228092"/>
                </a:lnTo>
                <a:lnTo>
                  <a:pt x="7427138" y="230289"/>
                </a:lnTo>
                <a:lnTo>
                  <a:pt x="7425385" y="232600"/>
                </a:lnTo>
                <a:lnTo>
                  <a:pt x="7425779" y="235724"/>
                </a:lnTo>
                <a:lnTo>
                  <a:pt x="7427950" y="237502"/>
                </a:lnTo>
                <a:lnTo>
                  <a:pt x="7428903" y="238175"/>
                </a:lnTo>
                <a:lnTo>
                  <a:pt x="7430135" y="238569"/>
                </a:lnTo>
                <a:lnTo>
                  <a:pt x="7432713" y="238569"/>
                </a:lnTo>
                <a:lnTo>
                  <a:pt x="7434199" y="237896"/>
                </a:lnTo>
                <a:lnTo>
                  <a:pt x="7436929" y="234353"/>
                </a:lnTo>
                <a:close/>
              </a:path>
              <a:path w="10279380" h="2106295" extrusionOk="0">
                <a:moveTo>
                  <a:pt x="7455128" y="996175"/>
                </a:moveTo>
                <a:lnTo>
                  <a:pt x="7453236" y="994003"/>
                </a:lnTo>
                <a:lnTo>
                  <a:pt x="7451458" y="991831"/>
                </a:lnTo>
                <a:lnTo>
                  <a:pt x="7448194" y="991679"/>
                </a:lnTo>
                <a:lnTo>
                  <a:pt x="7443991" y="995362"/>
                </a:lnTo>
                <a:lnTo>
                  <a:pt x="7443711" y="998486"/>
                </a:lnTo>
                <a:lnTo>
                  <a:pt x="7445629" y="1000658"/>
                </a:lnTo>
                <a:lnTo>
                  <a:pt x="7446581" y="1001877"/>
                </a:lnTo>
                <a:lnTo>
                  <a:pt x="7448055" y="1002436"/>
                </a:lnTo>
                <a:lnTo>
                  <a:pt x="7450645" y="1002436"/>
                </a:lnTo>
                <a:lnTo>
                  <a:pt x="7451877" y="1002030"/>
                </a:lnTo>
                <a:lnTo>
                  <a:pt x="7452817" y="1001204"/>
                </a:lnTo>
                <a:lnTo>
                  <a:pt x="7454862" y="999299"/>
                </a:lnTo>
                <a:lnTo>
                  <a:pt x="7455128" y="996175"/>
                </a:lnTo>
                <a:close/>
              </a:path>
              <a:path w="10279380" h="2106295" extrusionOk="0">
                <a:moveTo>
                  <a:pt x="7456360" y="211239"/>
                </a:moveTo>
                <a:lnTo>
                  <a:pt x="7456221" y="207987"/>
                </a:lnTo>
                <a:lnTo>
                  <a:pt x="7454049" y="206070"/>
                </a:lnTo>
                <a:lnTo>
                  <a:pt x="7451877" y="204304"/>
                </a:lnTo>
                <a:lnTo>
                  <a:pt x="7448753" y="204444"/>
                </a:lnTo>
                <a:lnTo>
                  <a:pt x="7446848" y="206616"/>
                </a:lnTo>
                <a:lnTo>
                  <a:pt x="7444956" y="208661"/>
                </a:lnTo>
                <a:lnTo>
                  <a:pt x="7445210" y="211937"/>
                </a:lnTo>
                <a:lnTo>
                  <a:pt x="7447381" y="213829"/>
                </a:lnTo>
                <a:lnTo>
                  <a:pt x="7448334" y="214630"/>
                </a:lnTo>
                <a:lnTo>
                  <a:pt x="7449566" y="215049"/>
                </a:lnTo>
                <a:lnTo>
                  <a:pt x="7452131" y="215049"/>
                </a:lnTo>
                <a:lnTo>
                  <a:pt x="7453490" y="214503"/>
                </a:lnTo>
                <a:lnTo>
                  <a:pt x="7456360" y="211239"/>
                </a:lnTo>
                <a:close/>
              </a:path>
              <a:path w="10279380" h="2106295" extrusionOk="0">
                <a:moveTo>
                  <a:pt x="7475639" y="1018336"/>
                </a:moveTo>
                <a:lnTo>
                  <a:pt x="7473747" y="1016444"/>
                </a:lnTo>
                <a:lnTo>
                  <a:pt x="7471842" y="1014412"/>
                </a:lnTo>
                <a:lnTo>
                  <a:pt x="7468578" y="1014272"/>
                </a:lnTo>
                <a:lnTo>
                  <a:pt x="7466546" y="1016304"/>
                </a:lnTo>
                <a:lnTo>
                  <a:pt x="7464501" y="1018197"/>
                </a:lnTo>
                <a:lnTo>
                  <a:pt x="7464615" y="1021600"/>
                </a:lnTo>
                <a:lnTo>
                  <a:pt x="7466406" y="1023518"/>
                </a:lnTo>
                <a:lnTo>
                  <a:pt x="7467359" y="1024458"/>
                </a:lnTo>
                <a:lnTo>
                  <a:pt x="7468717" y="1025004"/>
                </a:lnTo>
                <a:lnTo>
                  <a:pt x="7471308" y="1025004"/>
                </a:lnTo>
                <a:lnTo>
                  <a:pt x="7472654" y="1024610"/>
                </a:lnTo>
                <a:lnTo>
                  <a:pt x="7475639" y="1021600"/>
                </a:lnTo>
                <a:lnTo>
                  <a:pt x="7475639" y="1018336"/>
                </a:lnTo>
                <a:close/>
              </a:path>
              <a:path w="10279380" h="2106295" extrusionOk="0">
                <a:moveTo>
                  <a:pt x="7477011" y="185674"/>
                </a:moveTo>
                <a:lnTo>
                  <a:pt x="7472934" y="181851"/>
                </a:lnTo>
                <a:lnTo>
                  <a:pt x="7469670" y="181851"/>
                </a:lnTo>
                <a:lnTo>
                  <a:pt x="7467765" y="183896"/>
                </a:lnTo>
                <a:lnTo>
                  <a:pt x="7465733" y="185953"/>
                </a:lnTo>
                <a:lnTo>
                  <a:pt x="7465873" y="189204"/>
                </a:lnTo>
                <a:lnTo>
                  <a:pt x="7467905" y="191109"/>
                </a:lnTo>
                <a:lnTo>
                  <a:pt x="7468857" y="192049"/>
                </a:lnTo>
                <a:lnTo>
                  <a:pt x="7470076" y="192595"/>
                </a:lnTo>
                <a:lnTo>
                  <a:pt x="7472654" y="192595"/>
                </a:lnTo>
                <a:lnTo>
                  <a:pt x="7474013" y="192049"/>
                </a:lnTo>
                <a:lnTo>
                  <a:pt x="7475106" y="190969"/>
                </a:lnTo>
                <a:lnTo>
                  <a:pt x="7477011" y="188937"/>
                </a:lnTo>
                <a:lnTo>
                  <a:pt x="7477011" y="185674"/>
                </a:lnTo>
                <a:close/>
              </a:path>
              <a:path w="10279380" h="2106295" extrusionOk="0">
                <a:moveTo>
                  <a:pt x="7497521" y="1042822"/>
                </a:moveTo>
                <a:lnTo>
                  <a:pt x="7497394" y="1039558"/>
                </a:lnTo>
                <a:lnTo>
                  <a:pt x="7495349" y="1037666"/>
                </a:lnTo>
                <a:lnTo>
                  <a:pt x="7493178" y="1035748"/>
                </a:lnTo>
                <a:lnTo>
                  <a:pt x="7490053" y="1035888"/>
                </a:lnTo>
                <a:lnTo>
                  <a:pt x="7488148" y="1037920"/>
                </a:lnTo>
                <a:lnTo>
                  <a:pt x="7486256" y="1039977"/>
                </a:lnTo>
                <a:lnTo>
                  <a:pt x="7486256" y="1043228"/>
                </a:lnTo>
                <a:lnTo>
                  <a:pt x="7488288" y="1045133"/>
                </a:lnTo>
                <a:lnTo>
                  <a:pt x="7489380" y="1046086"/>
                </a:lnTo>
                <a:lnTo>
                  <a:pt x="7490587" y="1046492"/>
                </a:lnTo>
                <a:lnTo>
                  <a:pt x="7493178" y="1046492"/>
                </a:lnTo>
                <a:lnTo>
                  <a:pt x="7494537" y="1045959"/>
                </a:lnTo>
                <a:lnTo>
                  <a:pt x="7495489" y="1044854"/>
                </a:lnTo>
                <a:lnTo>
                  <a:pt x="7497521" y="1042822"/>
                </a:lnTo>
                <a:close/>
              </a:path>
              <a:path w="10279380" h="2106295" extrusionOk="0">
                <a:moveTo>
                  <a:pt x="7498893" y="164592"/>
                </a:moveTo>
                <a:lnTo>
                  <a:pt x="7496848" y="162534"/>
                </a:lnTo>
                <a:lnTo>
                  <a:pt x="7494943" y="160502"/>
                </a:lnTo>
                <a:lnTo>
                  <a:pt x="7491819" y="160375"/>
                </a:lnTo>
                <a:lnTo>
                  <a:pt x="7489774" y="162280"/>
                </a:lnTo>
                <a:lnTo>
                  <a:pt x="7487602" y="164172"/>
                </a:lnTo>
                <a:lnTo>
                  <a:pt x="7487602" y="167436"/>
                </a:lnTo>
                <a:lnTo>
                  <a:pt x="7489520" y="169494"/>
                </a:lnTo>
                <a:lnTo>
                  <a:pt x="7490460" y="170586"/>
                </a:lnTo>
                <a:lnTo>
                  <a:pt x="7491819" y="171119"/>
                </a:lnTo>
                <a:lnTo>
                  <a:pt x="7494397" y="171119"/>
                </a:lnTo>
                <a:lnTo>
                  <a:pt x="7495768" y="170713"/>
                </a:lnTo>
                <a:lnTo>
                  <a:pt x="7496708" y="169748"/>
                </a:lnTo>
                <a:lnTo>
                  <a:pt x="7498740" y="167855"/>
                </a:lnTo>
                <a:lnTo>
                  <a:pt x="7498893" y="164592"/>
                </a:lnTo>
                <a:close/>
              </a:path>
              <a:path w="10279380" h="2106295" extrusionOk="0">
                <a:moveTo>
                  <a:pt x="7520343" y="1062951"/>
                </a:moveTo>
                <a:lnTo>
                  <a:pt x="7520076" y="1059688"/>
                </a:lnTo>
                <a:lnTo>
                  <a:pt x="7517905" y="1057922"/>
                </a:lnTo>
                <a:lnTo>
                  <a:pt x="7515733" y="1056017"/>
                </a:lnTo>
                <a:lnTo>
                  <a:pt x="7512609" y="1056271"/>
                </a:lnTo>
                <a:lnTo>
                  <a:pt x="7510691" y="1058468"/>
                </a:lnTo>
                <a:lnTo>
                  <a:pt x="7508926" y="1060640"/>
                </a:lnTo>
                <a:lnTo>
                  <a:pt x="7509205" y="1063904"/>
                </a:lnTo>
                <a:lnTo>
                  <a:pt x="7512329" y="1066482"/>
                </a:lnTo>
                <a:lnTo>
                  <a:pt x="7513421" y="1066901"/>
                </a:lnTo>
                <a:lnTo>
                  <a:pt x="7515987" y="1066901"/>
                </a:lnTo>
                <a:lnTo>
                  <a:pt x="7517498" y="1066215"/>
                </a:lnTo>
                <a:lnTo>
                  <a:pt x="7518578" y="1065136"/>
                </a:lnTo>
                <a:lnTo>
                  <a:pt x="7520343" y="1062951"/>
                </a:lnTo>
                <a:close/>
              </a:path>
              <a:path w="10279380" h="2106295" extrusionOk="0">
                <a:moveTo>
                  <a:pt x="7521842" y="144602"/>
                </a:moveTo>
                <a:lnTo>
                  <a:pt x="7519937" y="142417"/>
                </a:lnTo>
                <a:lnTo>
                  <a:pt x="7518184" y="140246"/>
                </a:lnTo>
                <a:lnTo>
                  <a:pt x="7514920" y="139979"/>
                </a:lnTo>
                <a:lnTo>
                  <a:pt x="7512863" y="141871"/>
                </a:lnTo>
                <a:lnTo>
                  <a:pt x="7510691" y="143649"/>
                </a:lnTo>
                <a:lnTo>
                  <a:pt x="7510437" y="146913"/>
                </a:lnTo>
                <a:lnTo>
                  <a:pt x="7512190" y="149085"/>
                </a:lnTo>
                <a:lnTo>
                  <a:pt x="7513142" y="150177"/>
                </a:lnTo>
                <a:lnTo>
                  <a:pt x="7514641" y="150863"/>
                </a:lnTo>
                <a:lnTo>
                  <a:pt x="7517219" y="150863"/>
                </a:lnTo>
                <a:lnTo>
                  <a:pt x="7518438" y="150444"/>
                </a:lnTo>
                <a:lnTo>
                  <a:pt x="7519390" y="149618"/>
                </a:lnTo>
                <a:lnTo>
                  <a:pt x="7521562" y="147853"/>
                </a:lnTo>
                <a:lnTo>
                  <a:pt x="7521842" y="144602"/>
                </a:lnTo>
                <a:close/>
              </a:path>
              <a:path w="10279380" h="2106295" extrusionOk="0">
                <a:moveTo>
                  <a:pt x="7544130" y="1081722"/>
                </a:moveTo>
                <a:lnTo>
                  <a:pt x="7543711" y="1078611"/>
                </a:lnTo>
                <a:lnTo>
                  <a:pt x="7541704" y="1076960"/>
                </a:lnTo>
                <a:lnTo>
                  <a:pt x="7541539" y="1076833"/>
                </a:lnTo>
                <a:lnTo>
                  <a:pt x="7541539" y="1076960"/>
                </a:lnTo>
                <a:lnTo>
                  <a:pt x="7539241" y="1075207"/>
                </a:lnTo>
                <a:lnTo>
                  <a:pt x="7536116" y="1075613"/>
                </a:lnTo>
                <a:lnTo>
                  <a:pt x="7534338" y="1077925"/>
                </a:lnTo>
                <a:lnTo>
                  <a:pt x="7532713" y="1080084"/>
                </a:lnTo>
                <a:lnTo>
                  <a:pt x="7533132" y="1083221"/>
                </a:lnTo>
                <a:lnTo>
                  <a:pt x="7535291" y="1084986"/>
                </a:lnTo>
                <a:lnTo>
                  <a:pt x="7536256" y="1085672"/>
                </a:lnTo>
                <a:lnTo>
                  <a:pt x="7537323" y="1086078"/>
                </a:lnTo>
                <a:lnTo>
                  <a:pt x="7539914" y="1086078"/>
                </a:lnTo>
                <a:lnTo>
                  <a:pt x="7541539" y="1085405"/>
                </a:lnTo>
                <a:lnTo>
                  <a:pt x="7544130" y="1081722"/>
                </a:lnTo>
                <a:close/>
              </a:path>
              <a:path w="10279380" h="2106295" extrusionOk="0">
                <a:moveTo>
                  <a:pt x="7545743" y="125831"/>
                </a:moveTo>
                <a:lnTo>
                  <a:pt x="7542365" y="121335"/>
                </a:lnTo>
                <a:lnTo>
                  <a:pt x="7539101" y="120789"/>
                </a:lnTo>
                <a:lnTo>
                  <a:pt x="7536929" y="122567"/>
                </a:lnTo>
                <a:lnTo>
                  <a:pt x="7534618" y="124193"/>
                </a:lnTo>
                <a:lnTo>
                  <a:pt x="7534199" y="127444"/>
                </a:lnTo>
                <a:lnTo>
                  <a:pt x="7535837" y="129616"/>
                </a:lnTo>
                <a:lnTo>
                  <a:pt x="7536929" y="130987"/>
                </a:lnTo>
                <a:lnTo>
                  <a:pt x="7538428" y="131673"/>
                </a:lnTo>
                <a:lnTo>
                  <a:pt x="7541006" y="131673"/>
                </a:lnTo>
                <a:lnTo>
                  <a:pt x="7542085" y="131394"/>
                </a:lnTo>
                <a:lnTo>
                  <a:pt x="7543038" y="130721"/>
                </a:lnTo>
                <a:lnTo>
                  <a:pt x="7545349" y="128943"/>
                </a:lnTo>
                <a:lnTo>
                  <a:pt x="7545743" y="125831"/>
                </a:lnTo>
                <a:close/>
              </a:path>
              <a:path w="10279380" h="2106295" extrusionOk="0">
                <a:moveTo>
                  <a:pt x="7568984" y="1099413"/>
                </a:moveTo>
                <a:lnTo>
                  <a:pt x="7568298" y="1096289"/>
                </a:lnTo>
                <a:lnTo>
                  <a:pt x="7563688" y="1093012"/>
                </a:lnTo>
                <a:lnTo>
                  <a:pt x="7560551" y="1093698"/>
                </a:lnTo>
                <a:lnTo>
                  <a:pt x="7557313" y="1098334"/>
                </a:lnTo>
                <a:lnTo>
                  <a:pt x="7557986" y="1101445"/>
                </a:lnTo>
                <a:lnTo>
                  <a:pt x="7560297" y="1103083"/>
                </a:lnTo>
                <a:lnTo>
                  <a:pt x="7561110" y="1103757"/>
                </a:lnTo>
                <a:lnTo>
                  <a:pt x="7562189" y="1104036"/>
                </a:lnTo>
                <a:lnTo>
                  <a:pt x="7564780" y="1104036"/>
                </a:lnTo>
                <a:lnTo>
                  <a:pt x="7566406" y="1103223"/>
                </a:lnTo>
                <a:lnTo>
                  <a:pt x="7567358" y="1101725"/>
                </a:lnTo>
                <a:lnTo>
                  <a:pt x="7568984" y="1099413"/>
                </a:lnTo>
                <a:close/>
              </a:path>
              <a:path w="10279380" h="2106295" extrusionOk="0">
                <a:moveTo>
                  <a:pt x="7570610" y="108140"/>
                </a:moveTo>
                <a:lnTo>
                  <a:pt x="7567358" y="103517"/>
                </a:lnTo>
                <a:lnTo>
                  <a:pt x="7564234" y="102958"/>
                </a:lnTo>
                <a:lnTo>
                  <a:pt x="7561923" y="104597"/>
                </a:lnTo>
                <a:lnTo>
                  <a:pt x="7559599" y="106108"/>
                </a:lnTo>
                <a:lnTo>
                  <a:pt x="7559065" y="109220"/>
                </a:lnTo>
                <a:lnTo>
                  <a:pt x="7560551" y="111683"/>
                </a:lnTo>
                <a:lnTo>
                  <a:pt x="7561516" y="113042"/>
                </a:lnTo>
                <a:lnTo>
                  <a:pt x="7563142" y="113842"/>
                </a:lnTo>
                <a:lnTo>
                  <a:pt x="7565733" y="113842"/>
                </a:lnTo>
                <a:lnTo>
                  <a:pt x="7566812" y="113576"/>
                </a:lnTo>
                <a:lnTo>
                  <a:pt x="7567625" y="112903"/>
                </a:lnTo>
                <a:lnTo>
                  <a:pt x="7569936" y="111404"/>
                </a:lnTo>
                <a:lnTo>
                  <a:pt x="7570610" y="108140"/>
                </a:lnTo>
                <a:close/>
              </a:path>
              <a:path w="10279380" h="2106295" extrusionOk="0">
                <a:moveTo>
                  <a:pt x="7594676" y="1115733"/>
                </a:moveTo>
                <a:lnTo>
                  <a:pt x="7593851" y="1112608"/>
                </a:lnTo>
                <a:lnTo>
                  <a:pt x="7591628" y="1111237"/>
                </a:lnTo>
                <a:lnTo>
                  <a:pt x="7591412" y="1111110"/>
                </a:lnTo>
                <a:lnTo>
                  <a:pt x="7591412" y="1111237"/>
                </a:lnTo>
                <a:lnTo>
                  <a:pt x="7588961" y="1109751"/>
                </a:lnTo>
                <a:lnTo>
                  <a:pt x="7585837" y="1110437"/>
                </a:lnTo>
                <a:lnTo>
                  <a:pt x="7584478" y="1112862"/>
                </a:lnTo>
                <a:lnTo>
                  <a:pt x="7582992" y="1115174"/>
                </a:lnTo>
                <a:lnTo>
                  <a:pt x="7583665" y="1118450"/>
                </a:lnTo>
                <a:lnTo>
                  <a:pt x="7586116" y="1119822"/>
                </a:lnTo>
                <a:lnTo>
                  <a:pt x="7586116" y="1119962"/>
                </a:lnTo>
                <a:lnTo>
                  <a:pt x="7586929" y="1120343"/>
                </a:lnTo>
                <a:lnTo>
                  <a:pt x="7587869" y="1120635"/>
                </a:lnTo>
                <a:lnTo>
                  <a:pt x="7590447" y="1120635"/>
                </a:lnTo>
                <a:lnTo>
                  <a:pt x="7592085" y="1119822"/>
                </a:lnTo>
                <a:lnTo>
                  <a:pt x="7593177" y="1118184"/>
                </a:lnTo>
                <a:lnTo>
                  <a:pt x="7594676" y="1115733"/>
                </a:lnTo>
                <a:close/>
              </a:path>
              <a:path w="10279380" h="2106295" extrusionOk="0">
                <a:moveTo>
                  <a:pt x="7596302" y="91960"/>
                </a:moveTo>
                <a:lnTo>
                  <a:pt x="7594816" y="89509"/>
                </a:lnTo>
                <a:lnTo>
                  <a:pt x="7593444" y="87058"/>
                </a:lnTo>
                <a:lnTo>
                  <a:pt x="7590320" y="86372"/>
                </a:lnTo>
                <a:lnTo>
                  <a:pt x="7587869" y="87871"/>
                </a:lnTo>
                <a:lnTo>
                  <a:pt x="7585430" y="89230"/>
                </a:lnTo>
                <a:lnTo>
                  <a:pt x="7584618" y="92354"/>
                </a:lnTo>
                <a:lnTo>
                  <a:pt x="7586116" y="94805"/>
                </a:lnTo>
                <a:lnTo>
                  <a:pt x="7587056" y="96443"/>
                </a:lnTo>
                <a:lnTo>
                  <a:pt x="7588821" y="97256"/>
                </a:lnTo>
                <a:lnTo>
                  <a:pt x="7591412" y="97256"/>
                </a:lnTo>
                <a:lnTo>
                  <a:pt x="7592365" y="97002"/>
                </a:lnTo>
                <a:lnTo>
                  <a:pt x="7593177" y="96583"/>
                </a:lnTo>
                <a:lnTo>
                  <a:pt x="7595489" y="95084"/>
                </a:lnTo>
                <a:lnTo>
                  <a:pt x="7596302" y="91960"/>
                </a:lnTo>
                <a:close/>
              </a:path>
              <a:path w="10279380" h="2106295" extrusionOk="0">
                <a:moveTo>
                  <a:pt x="7621029" y="1130833"/>
                </a:moveTo>
                <a:lnTo>
                  <a:pt x="7620076" y="1127696"/>
                </a:lnTo>
                <a:lnTo>
                  <a:pt x="7615187" y="1124978"/>
                </a:lnTo>
                <a:lnTo>
                  <a:pt x="7612062" y="1125931"/>
                </a:lnTo>
                <a:lnTo>
                  <a:pt x="7609345" y="1130833"/>
                </a:lnTo>
                <a:lnTo>
                  <a:pt x="7610284" y="1133944"/>
                </a:lnTo>
                <a:lnTo>
                  <a:pt x="7612748" y="1135316"/>
                </a:lnTo>
                <a:lnTo>
                  <a:pt x="7613548" y="1135735"/>
                </a:lnTo>
                <a:lnTo>
                  <a:pt x="7614374" y="1136002"/>
                </a:lnTo>
                <a:lnTo>
                  <a:pt x="7616939" y="1136002"/>
                </a:lnTo>
                <a:lnTo>
                  <a:pt x="7618717" y="1135049"/>
                </a:lnTo>
                <a:lnTo>
                  <a:pt x="7619670" y="1133271"/>
                </a:lnTo>
                <a:lnTo>
                  <a:pt x="7621029" y="1130833"/>
                </a:lnTo>
                <a:close/>
              </a:path>
              <a:path w="10279380" h="2106295" extrusionOk="0">
                <a:moveTo>
                  <a:pt x="7622794" y="76987"/>
                </a:moveTo>
                <a:lnTo>
                  <a:pt x="7621562" y="74549"/>
                </a:lnTo>
                <a:lnTo>
                  <a:pt x="7620216" y="71958"/>
                </a:lnTo>
                <a:lnTo>
                  <a:pt x="7617079" y="71018"/>
                </a:lnTo>
                <a:lnTo>
                  <a:pt x="7614640" y="72364"/>
                </a:lnTo>
                <a:lnTo>
                  <a:pt x="7612062" y="73723"/>
                </a:lnTo>
                <a:lnTo>
                  <a:pt x="7611250" y="76860"/>
                </a:lnTo>
                <a:lnTo>
                  <a:pt x="7612608" y="79298"/>
                </a:lnTo>
                <a:lnTo>
                  <a:pt x="7613409" y="81076"/>
                </a:lnTo>
                <a:lnTo>
                  <a:pt x="7615187" y="82029"/>
                </a:lnTo>
                <a:lnTo>
                  <a:pt x="7617904" y="82029"/>
                </a:lnTo>
                <a:lnTo>
                  <a:pt x="7618717" y="81749"/>
                </a:lnTo>
                <a:lnTo>
                  <a:pt x="7619390" y="81343"/>
                </a:lnTo>
                <a:lnTo>
                  <a:pt x="7621981" y="79984"/>
                </a:lnTo>
                <a:lnTo>
                  <a:pt x="7622794" y="76987"/>
                </a:lnTo>
                <a:close/>
              </a:path>
              <a:path w="10279380" h="2106295" extrusionOk="0">
                <a:moveTo>
                  <a:pt x="7648054" y="1144435"/>
                </a:moveTo>
                <a:lnTo>
                  <a:pt x="7647102" y="1141437"/>
                </a:lnTo>
                <a:lnTo>
                  <a:pt x="7641945" y="1138986"/>
                </a:lnTo>
                <a:lnTo>
                  <a:pt x="7638961" y="1140066"/>
                </a:lnTo>
                <a:lnTo>
                  <a:pt x="7637729" y="1142530"/>
                </a:lnTo>
                <a:lnTo>
                  <a:pt x="7636510" y="1145108"/>
                </a:lnTo>
                <a:lnTo>
                  <a:pt x="7637602" y="1148092"/>
                </a:lnTo>
                <a:lnTo>
                  <a:pt x="7640853" y="1149731"/>
                </a:lnTo>
                <a:lnTo>
                  <a:pt x="7641539" y="1149870"/>
                </a:lnTo>
                <a:lnTo>
                  <a:pt x="7644257" y="1149870"/>
                </a:lnTo>
                <a:lnTo>
                  <a:pt x="7646022" y="1148791"/>
                </a:lnTo>
                <a:lnTo>
                  <a:pt x="7646975" y="1147013"/>
                </a:lnTo>
                <a:lnTo>
                  <a:pt x="7648054" y="1144435"/>
                </a:lnTo>
                <a:close/>
              </a:path>
              <a:path w="10279380" h="2106295" extrusionOk="0">
                <a:moveTo>
                  <a:pt x="7650099" y="63385"/>
                </a:moveTo>
                <a:lnTo>
                  <a:pt x="7648867" y="60807"/>
                </a:lnTo>
                <a:lnTo>
                  <a:pt x="7647660" y="58216"/>
                </a:lnTo>
                <a:lnTo>
                  <a:pt x="7644663" y="57150"/>
                </a:lnTo>
                <a:lnTo>
                  <a:pt x="7642085" y="58356"/>
                </a:lnTo>
                <a:lnTo>
                  <a:pt x="7639634" y="59575"/>
                </a:lnTo>
                <a:lnTo>
                  <a:pt x="7638542" y="62712"/>
                </a:lnTo>
                <a:lnTo>
                  <a:pt x="7639774" y="65151"/>
                </a:lnTo>
                <a:lnTo>
                  <a:pt x="7640587" y="67068"/>
                </a:lnTo>
                <a:lnTo>
                  <a:pt x="7642365" y="68148"/>
                </a:lnTo>
                <a:lnTo>
                  <a:pt x="7645070" y="68148"/>
                </a:lnTo>
                <a:lnTo>
                  <a:pt x="7645743" y="68008"/>
                </a:lnTo>
                <a:lnTo>
                  <a:pt x="7649007" y="66370"/>
                </a:lnTo>
                <a:lnTo>
                  <a:pt x="7650099" y="63385"/>
                </a:lnTo>
                <a:close/>
              </a:path>
              <a:path w="10279380" h="2106295" extrusionOk="0">
                <a:moveTo>
                  <a:pt x="7675905" y="1156677"/>
                </a:moveTo>
                <a:lnTo>
                  <a:pt x="7674686" y="1153680"/>
                </a:lnTo>
                <a:lnTo>
                  <a:pt x="7672121" y="1152575"/>
                </a:lnTo>
                <a:lnTo>
                  <a:pt x="7669530" y="1151496"/>
                </a:lnTo>
                <a:lnTo>
                  <a:pt x="7666533" y="1152740"/>
                </a:lnTo>
                <a:lnTo>
                  <a:pt x="7664361" y="1157897"/>
                </a:lnTo>
                <a:lnTo>
                  <a:pt x="7665593" y="1160881"/>
                </a:lnTo>
                <a:lnTo>
                  <a:pt x="7668158" y="1161986"/>
                </a:lnTo>
                <a:lnTo>
                  <a:pt x="7668844" y="1162240"/>
                </a:lnTo>
                <a:lnTo>
                  <a:pt x="7669530" y="1162380"/>
                </a:lnTo>
                <a:lnTo>
                  <a:pt x="7672121" y="1162380"/>
                </a:lnTo>
                <a:lnTo>
                  <a:pt x="7674013" y="1161148"/>
                </a:lnTo>
                <a:lnTo>
                  <a:pt x="7675905" y="1156677"/>
                </a:lnTo>
                <a:close/>
              </a:path>
              <a:path w="10279380" h="2106295" extrusionOk="0">
                <a:moveTo>
                  <a:pt x="7678090" y="51155"/>
                </a:moveTo>
                <a:lnTo>
                  <a:pt x="7675905" y="45986"/>
                </a:lnTo>
                <a:lnTo>
                  <a:pt x="7672921" y="44754"/>
                </a:lnTo>
                <a:lnTo>
                  <a:pt x="7667765" y="46939"/>
                </a:lnTo>
                <a:lnTo>
                  <a:pt x="7666533" y="49911"/>
                </a:lnTo>
                <a:lnTo>
                  <a:pt x="7668438" y="54419"/>
                </a:lnTo>
                <a:lnTo>
                  <a:pt x="7670343" y="55638"/>
                </a:lnTo>
                <a:lnTo>
                  <a:pt x="7672921" y="55638"/>
                </a:lnTo>
                <a:lnTo>
                  <a:pt x="7673594" y="55499"/>
                </a:lnTo>
                <a:lnTo>
                  <a:pt x="7676858" y="54140"/>
                </a:lnTo>
                <a:lnTo>
                  <a:pt x="7678090" y="51155"/>
                </a:lnTo>
                <a:close/>
              </a:path>
              <a:path w="10279380" h="2106295" extrusionOk="0">
                <a:moveTo>
                  <a:pt x="7704302" y="1167422"/>
                </a:moveTo>
                <a:lnTo>
                  <a:pt x="7702956" y="1164551"/>
                </a:lnTo>
                <a:lnTo>
                  <a:pt x="7700226" y="1163612"/>
                </a:lnTo>
                <a:lnTo>
                  <a:pt x="7697660" y="1162659"/>
                </a:lnTo>
                <a:lnTo>
                  <a:pt x="7694650" y="1164018"/>
                </a:lnTo>
                <a:lnTo>
                  <a:pt x="7693711" y="1166609"/>
                </a:lnTo>
                <a:lnTo>
                  <a:pt x="7692758" y="1169314"/>
                </a:lnTo>
                <a:lnTo>
                  <a:pt x="7694117" y="1172184"/>
                </a:lnTo>
                <a:lnTo>
                  <a:pt x="7696835" y="1173137"/>
                </a:lnTo>
                <a:lnTo>
                  <a:pt x="7697381" y="1173403"/>
                </a:lnTo>
                <a:lnTo>
                  <a:pt x="7697914" y="1173543"/>
                </a:lnTo>
                <a:lnTo>
                  <a:pt x="7700645" y="1173543"/>
                </a:lnTo>
                <a:lnTo>
                  <a:pt x="7702537" y="1172184"/>
                </a:lnTo>
                <a:lnTo>
                  <a:pt x="7703350" y="1170139"/>
                </a:lnTo>
                <a:lnTo>
                  <a:pt x="7704302" y="1167422"/>
                </a:lnTo>
                <a:close/>
              </a:path>
              <a:path w="10279380" h="2106295" extrusionOk="0">
                <a:moveTo>
                  <a:pt x="7706614" y="40551"/>
                </a:moveTo>
                <a:lnTo>
                  <a:pt x="7705661" y="37820"/>
                </a:lnTo>
                <a:lnTo>
                  <a:pt x="7704722" y="35242"/>
                </a:lnTo>
                <a:lnTo>
                  <a:pt x="7701864" y="33870"/>
                </a:lnTo>
                <a:lnTo>
                  <a:pt x="7699146" y="34696"/>
                </a:lnTo>
                <a:lnTo>
                  <a:pt x="7696568" y="35648"/>
                </a:lnTo>
                <a:lnTo>
                  <a:pt x="7695070" y="38633"/>
                </a:lnTo>
                <a:lnTo>
                  <a:pt x="7696835" y="43395"/>
                </a:lnTo>
                <a:lnTo>
                  <a:pt x="7698727" y="44627"/>
                </a:lnTo>
                <a:lnTo>
                  <a:pt x="7702004" y="44627"/>
                </a:lnTo>
                <a:lnTo>
                  <a:pt x="7702537" y="44348"/>
                </a:lnTo>
                <a:lnTo>
                  <a:pt x="7705255" y="43395"/>
                </a:lnTo>
                <a:lnTo>
                  <a:pt x="7706614" y="40551"/>
                </a:lnTo>
                <a:close/>
              </a:path>
              <a:path w="10279380" h="2106295" extrusionOk="0">
                <a:moveTo>
                  <a:pt x="7733246" y="1176807"/>
                </a:moveTo>
                <a:lnTo>
                  <a:pt x="7731760" y="1173937"/>
                </a:lnTo>
                <a:lnTo>
                  <a:pt x="7729029" y="1173137"/>
                </a:lnTo>
                <a:lnTo>
                  <a:pt x="7726324" y="1172311"/>
                </a:lnTo>
                <a:lnTo>
                  <a:pt x="7723454" y="1173822"/>
                </a:lnTo>
                <a:lnTo>
                  <a:pt x="7721828" y="1179245"/>
                </a:lnTo>
                <a:lnTo>
                  <a:pt x="7723340" y="1182090"/>
                </a:lnTo>
                <a:lnTo>
                  <a:pt x="7726045" y="1182928"/>
                </a:lnTo>
                <a:lnTo>
                  <a:pt x="7726578" y="1183068"/>
                </a:lnTo>
                <a:lnTo>
                  <a:pt x="7729702" y="1183068"/>
                </a:lnTo>
                <a:lnTo>
                  <a:pt x="7731760" y="1181709"/>
                </a:lnTo>
                <a:lnTo>
                  <a:pt x="7733246" y="1176807"/>
                </a:lnTo>
                <a:close/>
              </a:path>
              <a:path w="10279380" h="2106295" extrusionOk="0">
                <a:moveTo>
                  <a:pt x="7735557" y="31305"/>
                </a:moveTo>
                <a:lnTo>
                  <a:pt x="7734744" y="28575"/>
                </a:lnTo>
                <a:lnTo>
                  <a:pt x="7734059" y="25844"/>
                </a:lnTo>
                <a:lnTo>
                  <a:pt x="7731214" y="24345"/>
                </a:lnTo>
                <a:lnTo>
                  <a:pt x="7725765" y="25984"/>
                </a:lnTo>
                <a:lnTo>
                  <a:pt x="7724153" y="28854"/>
                </a:lnTo>
                <a:lnTo>
                  <a:pt x="7725638" y="33731"/>
                </a:lnTo>
                <a:lnTo>
                  <a:pt x="7727670" y="35102"/>
                </a:lnTo>
                <a:lnTo>
                  <a:pt x="7730934" y="35102"/>
                </a:lnTo>
                <a:lnTo>
                  <a:pt x="7731341" y="34963"/>
                </a:lnTo>
                <a:lnTo>
                  <a:pt x="7734059" y="34150"/>
                </a:lnTo>
                <a:lnTo>
                  <a:pt x="7735557" y="31305"/>
                </a:lnTo>
                <a:close/>
              </a:path>
              <a:path w="10279380" h="2106295" extrusionOk="0">
                <a:moveTo>
                  <a:pt x="7762583" y="1184554"/>
                </a:moveTo>
                <a:lnTo>
                  <a:pt x="7760970" y="1181836"/>
                </a:lnTo>
                <a:lnTo>
                  <a:pt x="7755534" y="1180477"/>
                </a:lnTo>
                <a:lnTo>
                  <a:pt x="7752816" y="1182090"/>
                </a:lnTo>
                <a:lnTo>
                  <a:pt x="7752131" y="1184821"/>
                </a:lnTo>
                <a:lnTo>
                  <a:pt x="7751458" y="1187678"/>
                </a:lnTo>
                <a:lnTo>
                  <a:pt x="7753096" y="1190396"/>
                </a:lnTo>
                <a:lnTo>
                  <a:pt x="7755801" y="1191082"/>
                </a:lnTo>
                <a:lnTo>
                  <a:pt x="7756220" y="1191234"/>
                </a:lnTo>
                <a:lnTo>
                  <a:pt x="7759344" y="1191234"/>
                </a:lnTo>
                <a:lnTo>
                  <a:pt x="7761376" y="1189596"/>
                </a:lnTo>
                <a:lnTo>
                  <a:pt x="7761910" y="1187284"/>
                </a:lnTo>
                <a:lnTo>
                  <a:pt x="7762583" y="1184554"/>
                </a:lnTo>
                <a:close/>
              </a:path>
              <a:path w="10279380" h="2106295" extrusionOk="0">
                <a:moveTo>
                  <a:pt x="7765034" y="23533"/>
                </a:moveTo>
                <a:lnTo>
                  <a:pt x="7763675" y="18097"/>
                </a:lnTo>
                <a:lnTo>
                  <a:pt x="7760970" y="16459"/>
                </a:lnTo>
                <a:lnTo>
                  <a:pt x="7755534" y="17830"/>
                </a:lnTo>
                <a:lnTo>
                  <a:pt x="7753769" y="20535"/>
                </a:lnTo>
                <a:lnTo>
                  <a:pt x="7754988" y="25577"/>
                </a:lnTo>
                <a:lnTo>
                  <a:pt x="7757033" y="27216"/>
                </a:lnTo>
                <a:lnTo>
                  <a:pt x="7759738" y="27216"/>
                </a:lnTo>
                <a:lnTo>
                  <a:pt x="7760157" y="27076"/>
                </a:lnTo>
                <a:lnTo>
                  <a:pt x="7760551" y="27076"/>
                </a:lnTo>
                <a:lnTo>
                  <a:pt x="7763281" y="26403"/>
                </a:lnTo>
                <a:lnTo>
                  <a:pt x="7765034" y="23533"/>
                </a:lnTo>
                <a:close/>
              </a:path>
              <a:path w="10279380" h="2106295" extrusionOk="0">
                <a:moveTo>
                  <a:pt x="7792339" y="1190942"/>
                </a:moveTo>
                <a:lnTo>
                  <a:pt x="7790574" y="1188224"/>
                </a:lnTo>
                <a:lnTo>
                  <a:pt x="7787868" y="1187678"/>
                </a:lnTo>
                <a:lnTo>
                  <a:pt x="7785011" y="1187132"/>
                </a:lnTo>
                <a:lnTo>
                  <a:pt x="7782433" y="1188910"/>
                </a:lnTo>
                <a:lnTo>
                  <a:pt x="7781341" y="1194485"/>
                </a:lnTo>
                <a:lnTo>
                  <a:pt x="7783106" y="1197190"/>
                </a:lnTo>
                <a:lnTo>
                  <a:pt x="7785951" y="1197749"/>
                </a:lnTo>
                <a:lnTo>
                  <a:pt x="7789215" y="1197749"/>
                </a:lnTo>
                <a:lnTo>
                  <a:pt x="7791386" y="1196111"/>
                </a:lnTo>
                <a:lnTo>
                  <a:pt x="7791805" y="1193673"/>
                </a:lnTo>
                <a:lnTo>
                  <a:pt x="7792339" y="1190942"/>
                </a:lnTo>
                <a:close/>
              </a:path>
              <a:path w="10279380" h="2106295" extrusionOk="0">
                <a:moveTo>
                  <a:pt x="7794790" y="17411"/>
                </a:moveTo>
                <a:lnTo>
                  <a:pt x="7793698" y="11836"/>
                </a:lnTo>
                <a:lnTo>
                  <a:pt x="7791132" y="10083"/>
                </a:lnTo>
                <a:lnTo>
                  <a:pt x="7788262" y="10617"/>
                </a:lnTo>
                <a:lnTo>
                  <a:pt x="7785557" y="11163"/>
                </a:lnTo>
                <a:lnTo>
                  <a:pt x="7783792" y="13741"/>
                </a:lnTo>
                <a:lnTo>
                  <a:pt x="7784325" y="16598"/>
                </a:lnTo>
                <a:lnTo>
                  <a:pt x="7784744" y="19050"/>
                </a:lnTo>
                <a:lnTo>
                  <a:pt x="7786903" y="20688"/>
                </a:lnTo>
                <a:lnTo>
                  <a:pt x="7789900" y="20688"/>
                </a:lnTo>
                <a:lnTo>
                  <a:pt x="7790180" y="20535"/>
                </a:lnTo>
                <a:lnTo>
                  <a:pt x="7793025" y="20142"/>
                </a:lnTo>
                <a:lnTo>
                  <a:pt x="7794790" y="17411"/>
                </a:lnTo>
                <a:close/>
              </a:path>
              <a:path w="10279380" h="2106295" extrusionOk="0">
                <a:moveTo>
                  <a:pt x="7822374" y="1195705"/>
                </a:moveTo>
                <a:lnTo>
                  <a:pt x="7820469" y="1193126"/>
                </a:lnTo>
                <a:lnTo>
                  <a:pt x="7817764" y="1192707"/>
                </a:lnTo>
                <a:lnTo>
                  <a:pt x="7814894" y="1192301"/>
                </a:lnTo>
                <a:lnTo>
                  <a:pt x="7812329" y="1194219"/>
                </a:lnTo>
                <a:lnTo>
                  <a:pt x="7811503" y="1199781"/>
                </a:lnTo>
                <a:lnTo>
                  <a:pt x="7813535" y="1202372"/>
                </a:lnTo>
                <a:lnTo>
                  <a:pt x="7816266" y="1202778"/>
                </a:lnTo>
                <a:lnTo>
                  <a:pt x="7819530" y="1202778"/>
                </a:lnTo>
                <a:lnTo>
                  <a:pt x="7821689" y="1201013"/>
                </a:lnTo>
                <a:lnTo>
                  <a:pt x="7822095" y="1198435"/>
                </a:lnTo>
                <a:lnTo>
                  <a:pt x="7822374" y="1195705"/>
                </a:lnTo>
                <a:close/>
              </a:path>
              <a:path w="10279380" h="2106295" extrusionOk="0">
                <a:moveTo>
                  <a:pt x="7824813" y="12788"/>
                </a:moveTo>
                <a:lnTo>
                  <a:pt x="7824406" y="9944"/>
                </a:lnTo>
                <a:lnTo>
                  <a:pt x="7824127" y="7213"/>
                </a:lnTo>
                <a:lnTo>
                  <a:pt x="7821562" y="5181"/>
                </a:lnTo>
                <a:lnTo>
                  <a:pt x="7818717" y="5575"/>
                </a:lnTo>
                <a:lnTo>
                  <a:pt x="7815986" y="5994"/>
                </a:lnTo>
                <a:lnTo>
                  <a:pt x="7813954" y="8572"/>
                </a:lnTo>
                <a:lnTo>
                  <a:pt x="7814361" y="11290"/>
                </a:lnTo>
                <a:lnTo>
                  <a:pt x="7814780" y="13881"/>
                </a:lnTo>
                <a:lnTo>
                  <a:pt x="7816926" y="15786"/>
                </a:lnTo>
                <a:lnTo>
                  <a:pt x="7820063" y="15786"/>
                </a:lnTo>
                <a:lnTo>
                  <a:pt x="7822920" y="15379"/>
                </a:lnTo>
                <a:lnTo>
                  <a:pt x="7824813" y="12788"/>
                </a:lnTo>
                <a:close/>
              </a:path>
              <a:path w="10279380" h="2106295" extrusionOk="0">
                <a:moveTo>
                  <a:pt x="7852677" y="1198829"/>
                </a:moveTo>
                <a:lnTo>
                  <a:pt x="7850645" y="1196390"/>
                </a:lnTo>
                <a:lnTo>
                  <a:pt x="7845069" y="1195857"/>
                </a:lnTo>
                <a:lnTo>
                  <a:pt x="7842478" y="1198029"/>
                </a:lnTo>
                <a:lnTo>
                  <a:pt x="7842199" y="1200734"/>
                </a:lnTo>
                <a:lnTo>
                  <a:pt x="7842072" y="1203591"/>
                </a:lnTo>
                <a:lnTo>
                  <a:pt x="7844117" y="1206055"/>
                </a:lnTo>
                <a:lnTo>
                  <a:pt x="7846962" y="1206322"/>
                </a:lnTo>
                <a:lnTo>
                  <a:pt x="7849946" y="1206322"/>
                </a:lnTo>
                <a:lnTo>
                  <a:pt x="7852130" y="1204404"/>
                </a:lnTo>
                <a:lnTo>
                  <a:pt x="7852677" y="1198829"/>
                </a:lnTo>
                <a:close/>
              </a:path>
              <a:path w="10279380" h="2106295" extrusionOk="0">
                <a:moveTo>
                  <a:pt x="7855115" y="9664"/>
                </a:moveTo>
                <a:lnTo>
                  <a:pt x="7854569" y="4102"/>
                </a:lnTo>
                <a:lnTo>
                  <a:pt x="7852130" y="2044"/>
                </a:lnTo>
                <a:lnTo>
                  <a:pt x="7849413" y="2184"/>
                </a:lnTo>
                <a:lnTo>
                  <a:pt x="7846568" y="2451"/>
                </a:lnTo>
                <a:lnTo>
                  <a:pt x="7844510" y="4902"/>
                </a:lnTo>
                <a:lnTo>
                  <a:pt x="7844790" y="7772"/>
                </a:lnTo>
                <a:lnTo>
                  <a:pt x="7844930" y="10337"/>
                </a:lnTo>
                <a:lnTo>
                  <a:pt x="7847241" y="12395"/>
                </a:lnTo>
                <a:lnTo>
                  <a:pt x="7850225" y="12395"/>
                </a:lnTo>
                <a:lnTo>
                  <a:pt x="7853070" y="12115"/>
                </a:lnTo>
                <a:lnTo>
                  <a:pt x="7855115" y="9664"/>
                </a:lnTo>
                <a:close/>
              </a:path>
              <a:path w="10279380" h="2106295" extrusionOk="0">
                <a:moveTo>
                  <a:pt x="7883106" y="1200607"/>
                </a:moveTo>
                <a:lnTo>
                  <a:pt x="7880934" y="1198156"/>
                </a:lnTo>
                <a:lnTo>
                  <a:pt x="7878077" y="1198156"/>
                </a:lnTo>
                <a:lnTo>
                  <a:pt x="7875232" y="1198029"/>
                </a:lnTo>
                <a:lnTo>
                  <a:pt x="7872920" y="1200188"/>
                </a:lnTo>
                <a:lnTo>
                  <a:pt x="7872641" y="1205763"/>
                </a:lnTo>
                <a:lnTo>
                  <a:pt x="7874813" y="1208074"/>
                </a:lnTo>
                <a:lnTo>
                  <a:pt x="7877670" y="1208227"/>
                </a:lnTo>
                <a:lnTo>
                  <a:pt x="7880515" y="1208227"/>
                </a:lnTo>
                <a:lnTo>
                  <a:pt x="7882826" y="1206182"/>
                </a:lnTo>
                <a:lnTo>
                  <a:pt x="7883106" y="1200607"/>
                </a:lnTo>
                <a:close/>
              </a:path>
              <a:path w="10279380" h="2106295" extrusionOk="0">
                <a:moveTo>
                  <a:pt x="7885557" y="8166"/>
                </a:moveTo>
                <a:lnTo>
                  <a:pt x="7885277" y="2451"/>
                </a:lnTo>
                <a:lnTo>
                  <a:pt x="7882966" y="279"/>
                </a:lnTo>
                <a:lnTo>
                  <a:pt x="7880121" y="419"/>
                </a:lnTo>
                <a:lnTo>
                  <a:pt x="7877276" y="419"/>
                </a:lnTo>
                <a:lnTo>
                  <a:pt x="7875092" y="2870"/>
                </a:lnTo>
                <a:lnTo>
                  <a:pt x="7875359" y="8445"/>
                </a:lnTo>
                <a:lnTo>
                  <a:pt x="7877530" y="10617"/>
                </a:lnTo>
                <a:lnTo>
                  <a:pt x="7880515" y="10617"/>
                </a:lnTo>
                <a:lnTo>
                  <a:pt x="7883245" y="10477"/>
                </a:lnTo>
                <a:lnTo>
                  <a:pt x="7885557" y="8166"/>
                </a:lnTo>
                <a:close/>
              </a:path>
              <a:path w="10279380" h="2106295" extrusionOk="0">
                <a:moveTo>
                  <a:pt x="7913535" y="1200734"/>
                </a:moveTo>
                <a:lnTo>
                  <a:pt x="7911236" y="1198435"/>
                </a:lnTo>
                <a:lnTo>
                  <a:pt x="7908379" y="1198549"/>
                </a:lnTo>
                <a:lnTo>
                  <a:pt x="7905521" y="1198549"/>
                </a:lnTo>
                <a:lnTo>
                  <a:pt x="7903350" y="1200873"/>
                </a:lnTo>
                <a:lnTo>
                  <a:pt x="7903350" y="1206449"/>
                </a:lnTo>
                <a:lnTo>
                  <a:pt x="7905661" y="1208760"/>
                </a:lnTo>
                <a:lnTo>
                  <a:pt x="7908506" y="1208760"/>
                </a:lnTo>
                <a:lnTo>
                  <a:pt x="7911236" y="1208633"/>
                </a:lnTo>
                <a:lnTo>
                  <a:pt x="7913408" y="1206449"/>
                </a:lnTo>
                <a:lnTo>
                  <a:pt x="7913535" y="1200734"/>
                </a:lnTo>
                <a:close/>
              </a:path>
              <a:path w="10279380" h="2106295" extrusionOk="0">
                <a:moveTo>
                  <a:pt x="7915986" y="2451"/>
                </a:moveTo>
                <a:lnTo>
                  <a:pt x="7913814" y="139"/>
                </a:lnTo>
                <a:lnTo>
                  <a:pt x="7910957" y="139"/>
                </a:lnTo>
                <a:lnTo>
                  <a:pt x="7910957" y="0"/>
                </a:lnTo>
                <a:lnTo>
                  <a:pt x="7908112" y="0"/>
                </a:lnTo>
                <a:lnTo>
                  <a:pt x="7905801" y="2311"/>
                </a:lnTo>
                <a:lnTo>
                  <a:pt x="7905788" y="5321"/>
                </a:lnTo>
                <a:lnTo>
                  <a:pt x="7905661" y="7886"/>
                </a:lnTo>
                <a:lnTo>
                  <a:pt x="7907972" y="10198"/>
                </a:lnTo>
                <a:lnTo>
                  <a:pt x="7910817" y="10337"/>
                </a:lnTo>
                <a:lnTo>
                  <a:pt x="7910817" y="10198"/>
                </a:lnTo>
                <a:lnTo>
                  <a:pt x="7913535" y="10337"/>
                </a:lnTo>
                <a:lnTo>
                  <a:pt x="7913675" y="10198"/>
                </a:lnTo>
                <a:lnTo>
                  <a:pt x="7915846" y="8026"/>
                </a:lnTo>
                <a:lnTo>
                  <a:pt x="7915986" y="5321"/>
                </a:lnTo>
                <a:lnTo>
                  <a:pt x="7915986" y="2451"/>
                </a:lnTo>
                <a:close/>
              </a:path>
              <a:path w="10279380" h="2106295" extrusionOk="0">
                <a:moveTo>
                  <a:pt x="7944231" y="1204963"/>
                </a:moveTo>
                <a:lnTo>
                  <a:pt x="7943977" y="1202093"/>
                </a:lnTo>
                <a:lnTo>
                  <a:pt x="7943837" y="1199388"/>
                </a:lnTo>
                <a:lnTo>
                  <a:pt x="7941386" y="1197190"/>
                </a:lnTo>
                <a:lnTo>
                  <a:pt x="7938681" y="1197483"/>
                </a:lnTo>
                <a:lnTo>
                  <a:pt x="7935811" y="1197610"/>
                </a:lnTo>
                <a:lnTo>
                  <a:pt x="7933639" y="1199921"/>
                </a:lnTo>
                <a:lnTo>
                  <a:pt x="7933918" y="1202778"/>
                </a:lnTo>
                <a:lnTo>
                  <a:pt x="7934058" y="1205496"/>
                </a:lnTo>
                <a:lnTo>
                  <a:pt x="7936230" y="1207541"/>
                </a:lnTo>
                <a:lnTo>
                  <a:pt x="7939214" y="1207541"/>
                </a:lnTo>
                <a:lnTo>
                  <a:pt x="7942085" y="1207401"/>
                </a:lnTo>
                <a:lnTo>
                  <a:pt x="7944231" y="1204963"/>
                </a:lnTo>
                <a:close/>
              </a:path>
              <a:path w="10279380" h="2106295" extrusionOk="0">
                <a:moveTo>
                  <a:pt x="7946682" y="3949"/>
                </a:moveTo>
                <a:lnTo>
                  <a:pt x="7944510" y="1511"/>
                </a:lnTo>
                <a:lnTo>
                  <a:pt x="7941805" y="1371"/>
                </a:lnTo>
                <a:lnTo>
                  <a:pt x="7938960" y="1092"/>
                </a:lnTo>
                <a:lnTo>
                  <a:pt x="7936497" y="3263"/>
                </a:lnTo>
                <a:lnTo>
                  <a:pt x="7936357" y="6134"/>
                </a:lnTo>
                <a:lnTo>
                  <a:pt x="7936090" y="8851"/>
                </a:lnTo>
                <a:lnTo>
                  <a:pt x="7938262" y="11290"/>
                </a:lnTo>
                <a:lnTo>
                  <a:pt x="7941107" y="11569"/>
                </a:lnTo>
                <a:lnTo>
                  <a:pt x="7944117" y="11569"/>
                </a:lnTo>
                <a:lnTo>
                  <a:pt x="7946288" y="9525"/>
                </a:lnTo>
                <a:lnTo>
                  <a:pt x="7946542" y="6807"/>
                </a:lnTo>
                <a:lnTo>
                  <a:pt x="7946682" y="3949"/>
                </a:lnTo>
                <a:close/>
              </a:path>
              <a:path w="10279380" h="2106295" extrusionOk="0">
                <a:moveTo>
                  <a:pt x="7974812" y="1202093"/>
                </a:moveTo>
                <a:lnTo>
                  <a:pt x="7974406" y="1199248"/>
                </a:lnTo>
                <a:lnTo>
                  <a:pt x="7974127" y="1196390"/>
                </a:lnTo>
                <a:lnTo>
                  <a:pt x="7971561" y="1194485"/>
                </a:lnTo>
                <a:lnTo>
                  <a:pt x="7968831" y="1194765"/>
                </a:lnTo>
                <a:lnTo>
                  <a:pt x="7965986" y="1195019"/>
                </a:lnTo>
                <a:lnTo>
                  <a:pt x="7963941" y="1197610"/>
                </a:lnTo>
                <a:lnTo>
                  <a:pt x="7964360" y="1200467"/>
                </a:lnTo>
                <a:lnTo>
                  <a:pt x="7964614" y="1203058"/>
                </a:lnTo>
                <a:lnTo>
                  <a:pt x="7966799" y="1204963"/>
                </a:lnTo>
                <a:lnTo>
                  <a:pt x="7969923" y="1204963"/>
                </a:lnTo>
                <a:lnTo>
                  <a:pt x="7972780" y="1204544"/>
                </a:lnTo>
                <a:lnTo>
                  <a:pt x="7974812" y="1202093"/>
                </a:lnTo>
                <a:close/>
              </a:path>
              <a:path w="10279380" h="2106295" extrusionOk="0">
                <a:moveTo>
                  <a:pt x="7977251" y="7073"/>
                </a:moveTo>
                <a:lnTo>
                  <a:pt x="7975219" y="4495"/>
                </a:lnTo>
                <a:lnTo>
                  <a:pt x="7972374" y="4216"/>
                </a:lnTo>
                <a:lnTo>
                  <a:pt x="7969656" y="3822"/>
                </a:lnTo>
                <a:lnTo>
                  <a:pt x="7967065" y="5854"/>
                </a:lnTo>
                <a:lnTo>
                  <a:pt x="7966799" y="8572"/>
                </a:lnTo>
                <a:lnTo>
                  <a:pt x="7966392" y="11430"/>
                </a:lnTo>
                <a:lnTo>
                  <a:pt x="7968437" y="13881"/>
                </a:lnTo>
                <a:lnTo>
                  <a:pt x="7971282" y="14287"/>
                </a:lnTo>
                <a:lnTo>
                  <a:pt x="7974406" y="14287"/>
                </a:lnTo>
                <a:lnTo>
                  <a:pt x="7976578" y="12395"/>
                </a:lnTo>
                <a:lnTo>
                  <a:pt x="7976857" y="9804"/>
                </a:lnTo>
                <a:lnTo>
                  <a:pt x="7977251" y="7073"/>
                </a:lnTo>
                <a:close/>
              </a:path>
              <a:path w="10279380" h="2106295" extrusionOk="0">
                <a:moveTo>
                  <a:pt x="8005102" y="1197610"/>
                </a:moveTo>
                <a:lnTo>
                  <a:pt x="8004708" y="1194765"/>
                </a:lnTo>
                <a:lnTo>
                  <a:pt x="8004162" y="1192034"/>
                </a:lnTo>
                <a:lnTo>
                  <a:pt x="8001584" y="1190142"/>
                </a:lnTo>
                <a:lnTo>
                  <a:pt x="7998854" y="1190536"/>
                </a:lnTo>
                <a:lnTo>
                  <a:pt x="7996009" y="1191082"/>
                </a:lnTo>
                <a:lnTo>
                  <a:pt x="7994104" y="1193673"/>
                </a:lnTo>
                <a:lnTo>
                  <a:pt x="7994650" y="1196390"/>
                </a:lnTo>
                <a:lnTo>
                  <a:pt x="7995056" y="1198968"/>
                </a:lnTo>
                <a:lnTo>
                  <a:pt x="7997215" y="1200734"/>
                </a:lnTo>
                <a:lnTo>
                  <a:pt x="8000225" y="1200734"/>
                </a:lnTo>
                <a:lnTo>
                  <a:pt x="8000479" y="1200607"/>
                </a:lnTo>
                <a:lnTo>
                  <a:pt x="8003210" y="1200188"/>
                </a:lnTo>
                <a:lnTo>
                  <a:pt x="8005102" y="1197610"/>
                </a:lnTo>
                <a:close/>
              </a:path>
              <a:path w="10279380" h="2106295" extrusionOk="0">
                <a:moveTo>
                  <a:pt x="8007553" y="11569"/>
                </a:moveTo>
                <a:lnTo>
                  <a:pt x="8005661" y="8978"/>
                </a:lnTo>
                <a:lnTo>
                  <a:pt x="8002930" y="8572"/>
                </a:lnTo>
                <a:lnTo>
                  <a:pt x="8000085" y="8026"/>
                </a:lnTo>
                <a:lnTo>
                  <a:pt x="7997495" y="9944"/>
                </a:lnTo>
                <a:lnTo>
                  <a:pt x="7997101" y="12649"/>
                </a:lnTo>
                <a:lnTo>
                  <a:pt x="7996555" y="15519"/>
                </a:lnTo>
                <a:lnTo>
                  <a:pt x="7998460" y="18097"/>
                </a:lnTo>
                <a:lnTo>
                  <a:pt x="8001165" y="18503"/>
                </a:lnTo>
                <a:lnTo>
                  <a:pt x="8001584" y="18643"/>
                </a:lnTo>
                <a:lnTo>
                  <a:pt x="8004569" y="18643"/>
                </a:lnTo>
                <a:lnTo>
                  <a:pt x="8006740" y="16878"/>
                </a:lnTo>
                <a:lnTo>
                  <a:pt x="8007147" y="14427"/>
                </a:lnTo>
                <a:lnTo>
                  <a:pt x="8007553" y="11569"/>
                </a:lnTo>
                <a:close/>
              </a:path>
              <a:path w="10279380" h="2106295" extrusionOk="0">
                <a:moveTo>
                  <a:pt x="8035277" y="1191488"/>
                </a:moveTo>
                <a:lnTo>
                  <a:pt x="8034604" y="1188770"/>
                </a:lnTo>
                <a:lnTo>
                  <a:pt x="8034058" y="1186040"/>
                </a:lnTo>
                <a:lnTo>
                  <a:pt x="8031340" y="1184287"/>
                </a:lnTo>
                <a:lnTo>
                  <a:pt x="8028610" y="1184821"/>
                </a:lnTo>
                <a:lnTo>
                  <a:pt x="8025765" y="1185494"/>
                </a:lnTo>
                <a:lnTo>
                  <a:pt x="8024127" y="1188224"/>
                </a:lnTo>
                <a:lnTo>
                  <a:pt x="8024673" y="1190942"/>
                </a:lnTo>
                <a:lnTo>
                  <a:pt x="8025219" y="1193253"/>
                </a:lnTo>
                <a:lnTo>
                  <a:pt x="8027251" y="1195019"/>
                </a:lnTo>
                <a:lnTo>
                  <a:pt x="8029981" y="1195019"/>
                </a:lnTo>
                <a:lnTo>
                  <a:pt x="8030375" y="1194904"/>
                </a:lnTo>
                <a:lnTo>
                  <a:pt x="8030794" y="1194904"/>
                </a:lnTo>
                <a:lnTo>
                  <a:pt x="8033499" y="1194219"/>
                </a:lnTo>
                <a:lnTo>
                  <a:pt x="8035277" y="1191488"/>
                </a:lnTo>
                <a:close/>
              </a:path>
              <a:path w="10279380" h="2106295" extrusionOk="0">
                <a:moveTo>
                  <a:pt x="8037589" y="17830"/>
                </a:moveTo>
                <a:lnTo>
                  <a:pt x="8035950" y="15100"/>
                </a:lnTo>
                <a:lnTo>
                  <a:pt x="8033245" y="14427"/>
                </a:lnTo>
                <a:lnTo>
                  <a:pt x="8030375" y="13881"/>
                </a:lnTo>
                <a:lnTo>
                  <a:pt x="8027670" y="15519"/>
                </a:lnTo>
                <a:lnTo>
                  <a:pt x="8027111" y="18364"/>
                </a:lnTo>
                <a:lnTo>
                  <a:pt x="8026438" y="21094"/>
                </a:lnTo>
                <a:lnTo>
                  <a:pt x="8028203" y="23812"/>
                </a:lnTo>
                <a:lnTo>
                  <a:pt x="8030921" y="24345"/>
                </a:lnTo>
                <a:lnTo>
                  <a:pt x="8031340" y="24485"/>
                </a:lnTo>
                <a:lnTo>
                  <a:pt x="8034325" y="24485"/>
                </a:lnTo>
                <a:lnTo>
                  <a:pt x="8036496" y="22860"/>
                </a:lnTo>
                <a:lnTo>
                  <a:pt x="8037042" y="20535"/>
                </a:lnTo>
                <a:lnTo>
                  <a:pt x="8037589" y="17830"/>
                </a:lnTo>
                <a:close/>
              </a:path>
              <a:path w="10279380" h="2106295" extrusionOk="0">
                <a:moveTo>
                  <a:pt x="8065033" y="1183881"/>
                </a:moveTo>
                <a:lnTo>
                  <a:pt x="8064195" y="1181150"/>
                </a:lnTo>
                <a:lnTo>
                  <a:pt x="8063535" y="1178445"/>
                </a:lnTo>
                <a:lnTo>
                  <a:pt x="8060677" y="1176934"/>
                </a:lnTo>
                <a:lnTo>
                  <a:pt x="8057972" y="1177620"/>
                </a:lnTo>
                <a:lnTo>
                  <a:pt x="8055242" y="1178445"/>
                </a:lnTo>
                <a:lnTo>
                  <a:pt x="8053743" y="1181150"/>
                </a:lnTo>
                <a:lnTo>
                  <a:pt x="8054429" y="1183881"/>
                </a:lnTo>
                <a:lnTo>
                  <a:pt x="8054962" y="1186192"/>
                </a:lnTo>
                <a:lnTo>
                  <a:pt x="8057147" y="1187678"/>
                </a:lnTo>
                <a:lnTo>
                  <a:pt x="8059725" y="1187678"/>
                </a:lnTo>
                <a:lnTo>
                  <a:pt x="8060271" y="1187551"/>
                </a:lnTo>
                <a:lnTo>
                  <a:pt x="8060677" y="1187411"/>
                </a:lnTo>
                <a:lnTo>
                  <a:pt x="8060677" y="1187551"/>
                </a:lnTo>
                <a:lnTo>
                  <a:pt x="8061147" y="1187411"/>
                </a:lnTo>
                <a:lnTo>
                  <a:pt x="8063395" y="1186738"/>
                </a:lnTo>
                <a:lnTo>
                  <a:pt x="8065033" y="1183881"/>
                </a:lnTo>
                <a:close/>
              </a:path>
              <a:path w="10279380" h="2106295" extrusionOk="0">
                <a:moveTo>
                  <a:pt x="8067345" y="25438"/>
                </a:moveTo>
                <a:lnTo>
                  <a:pt x="8065706" y="22720"/>
                </a:lnTo>
                <a:lnTo>
                  <a:pt x="8063128" y="21907"/>
                </a:lnTo>
                <a:lnTo>
                  <a:pt x="8060410" y="21221"/>
                </a:lnTo>
                <a:lnTo>
                  <a:pt x="8057553" y="22720"/>
                </a:lnTo>
                <a:lnTo>
                  <a:pt x="8056740" y="25438"/>
                </a:lnTo>
                <a:lnTo>
                  <a:pt x="8056054" y="28168"/>
                </a:lnTo>
                <a:lnTo>
                  <a:pt x="8057553" y="31026"/>
                </a:lnTo>
                <a:lnTo>
                  <a:pt x="8060410" y="31699"/>
                </a:lnTo>
                <a:lnTo>
                  <a:pt x="8061236" y="31978"/>
                </a:lnTo>
                <a:lnTo>
                  <a:pt x="8063941" y="31978"/>
                </a:lnTo>
                <a:lnTo>
                  <a:pt x="8065973" y="30480"/>
                </a:lnTo>
                <a:lnTo>
                  <a:pt x="8066659" y="28168"/>
                </a:lnTo>
                <a:lnTo>
                  <a:pt x="8067345" y="25438"/>
                </a:lnTo>
                <a:close/>
              </a:path>
              <a:path w="10279380" h="2106295" extrusionOk="0">
                <a:moveTo>
                  <a:pt x="8094370" y="1174762"/>
                </a:moveTo>
                <a:lnTo>
                  <a:pt x="8093418" y="1172184"/>
                </a:lnTo>
                <a:lnTo>
                  <a:pt x="8092605" y="1169454"/>
                </a:lnTo>
                <a:lnTo>
                  <a:pt x="8089760" y="1167968"/>
                </a:lnTo>
                <a:lnTo>
                  <a:pt x="8087042" y="1168920"/>
                </a:lnTo>
                <a:lnTo>
                  <a:pt x="8084325" y="1169733"/>
                </a:lnTo>
                <a:lnTo>
                  <a:pt x="8082826" y="1172718"/>
                </a:lnTo>
                <a:lnTo>
                  <a:pt x="8083778" y="1175296"/>
                </a:lnTo>
                <a:lnTo>
                  <a:pt x="8084464" y="1177480"/>
                </a:lnTo>
                <a:lnTo>
                  <a:pt x="8086496" y="1178839"/>
                </a:lnTo>
                <a:lnTo>
                  <a:pt x="8089074" y="1178839"/>
                </a:lnTo>
                <a:lnTo>
                  <a:pt x="8090167" y="1178560"/>
                </a:lnTo>
                <a:lnTo>
                  <a:pt x="8092884" y="1177759"/>
                </a:lnTo>
                <a:lnTo>
                  <a:pt x="8094370" y="1174762"/>
                </a:lnTo>
                <a:close/>
              </a:path>
              <a:path w="10279380" h="2106295" extrusionOk="0">
                <a:moveTo>
                  <a:pt x="8096682" y="34696"/>
                </a:moveTo>
                <a:lnTo>
                  <a:pt x="8095183" y="31838"/>
                </a:lnTo>
                <a:lnTo>
                  <a:pt x="8092605" y="30886"/>
                </a:lnTo>
                <a:lnTo>
                  <a:pt x="8089887" y="30060"/>
                </a:lnTo>
                <a:lnTo>
                  <a:pt x="8087042" y="31419"/>
                </a:lnTo>
                <a:lnTo>
                  <a:pt x="8086077" y="34150"/>
                </a:lnTo>
                <a:lnTo>
                  <a:pt x="8085277" y="36868"/>
                </a:lnTo>
                <a:lnTo>
                  <a:pt x="8086636" y="39725"/>
                </a:lnTo>
                <a:lnTo>
                  <a:pt x="8089354" y="40551"/>
                </a:lnTo>
                <a:lnTo>
                  <a:pt x="8089887" y="40805"/>
                </a:lnTo>
                <a:lnTo>
                  <a:pt x="8093024" y="40805"/>
                </a:lnTo>
                <a:lnTo>
                  <a:pt x="8095056" y="39446"/>
                </a:lnTo>
                <a:lnTo>
                  <a:pt x="8095729" y="37414"/>
                </a:lnTo>
                <a:lnTo>
                  <a:pt x="8096682" y="34696"/>
                </a:lnTo>
                <a:close/>
              </a:path>
              <a:path w="10279380" h="2106295" extrusionOk="0">
                <a:moveTo>
                  <a:pt x="8123174" y="1164158"/>
                </a:moveTo>
                <a:lnTo>
                  <a:pt x="8122221" y="1161567"/>
                </a:lnTo>
                <a:lnTo>
                  <a:pt x="8121142" y="1158989"/>
                </a:lnTo>
                <a:lnTo>
                  <a:pt x="8118157" y="1157617"/>
                </a:lnTo>
                <a:lnTo>
                  <a:pt x="8115567" y="1158709"/>
                </a:lnTo>
                <a:lnTo>
                  <a:pt x="8112988" y="1159675"/>
                </a:lnTo>
                <a:lnTo>
                  <a:pt x="8111630" y="1162659"/>
                </a:lnTo>
                <a:lnTo>
                  <a:pt x="8112709" y="1165250"/>
                </a:lnTo>
                <a:lnTo>
                  <a:pt x="8113522" y="1167282"/>
                </a:lnTo>
                <a:lnTo>
                  <a:pt x="8115427" y="1168501"/>
                </a:lnTo>
                <a:lnTo>
                  <a:pt x="8118018" y="1168501"/>
                </a:lnTo>
                <a:lnTo>
                  <a:pt x="8119237" y="1168234"/>
                </a:lnTo>
                <a:lnTo>
                  <a:pt x="8121955" y="1167142"/>
                </a:lnTo>
                <a:lnTo>
                  <a:pt x="8123174" y="1164158"/>
                </a:lnTo>
                <a:close/>
              </a:path>
              <a:path w="10279380" h="2106295" extrusionOk="0">
                <a:moveTo>
                  <a:pt x="8125485" y="45440"/>
                </a:moveTo>
                <a:lnTo>
                  <a:pt x="8124126" y="42443"/>
                </a:lnTo>
                <a:lnTo>
                  <a:pt x="8121548" y="41503"/>
                </a:lnTo>
                <a:lnTo>
                  <a:pt x="8118830" y="40411"/>
                </a:lnTo>
                <a:lnTo>
                  <a:pt x="8115973" y="41770"/>
                </a:lnTo>
                <a:lnTo>
                  <a:pt x="8114893" y="44348"/>
                </a:lnTo>
                <a:lnTo>
                  <a:pt x="8113941" y="46939"/>
                </a:lnTo>
                <a:lnTo>
                  <a:pt x="8115160" y="49911"/>
                </a:lnTo>
                <a:lnTo>
                  <a:pt x="8117878" y="50888"/>
                </a:lnTo>
                <a:lnTo>
                  <a:pt x="8118424" y="51155"/>
                </a:lnTo>
                <a:lnTo>
                  <a:pt x="8119097" y="51282"/>
                </a:lnTo>
                <a:lnTo>
                  <a:pt x="8121675" y="51282"/>
                </a:lnTo>
                <a:lnTo>
                  <a:pt x="8123593" y="50050"/>
                </a:lnTo>
                <a:lnTo>
                  <a:pt x="8124406" y="48018"/>
                </a:lnTo>
                <a:lnTo>
                  <a:pt x="8125485" y="45440"/>
                </a:lnTo>
                <a:close/>
              </a:path>
              <a:path w="10279380" h="2106295" extrusionOk="0">
                <a:moveTo>
                  <a:pt x="8151444" y="1152042"/>
                </a:moveTo>
                <a:lnTo>
                  <a:pt x="8150339" y="1149591"/>
                </a:lnTo>
                <a:lnTo>
                  <a:pt x="8149272" y="1147013"/>
                </a:lnTo>
                <a:lnTo>
                  <a:pt x="8146148" y="1145781"/>
                </a:lnTo>
                <a:lnTo>
                  <a:pt x="8143697" y="1147013"/>
                </a:lnTo>
                <a:lnTo>
                  <a:pt x="8141106" y="1148092"/>
                </a:lnTo>
                <a:lnTo>
                  <a:pt x="8139887" y="1151102"/>
                </a:lnTo>
                <a:lnTo>
                  <a:pt x="8141106" y="1153680"/>
                </a:lnTo>
                <a:lnTo>
                  <a:pt x="8141932" y="1155585"/>
                </a:lnTo>
                <a:lnTo>
                  <a:pt x="8143697" y="1156677"/>
                </a:lnTo>
                <a:lnTo>
                  <a:pt x="8146402" y="1156677"/>
                </a:lnTo>
                <a:lnTo>
                  <a:pt x="8147075" y="1156525"/>
                </a:lnTo>
                <a:lnTo>
                  <a:pt x="8147761" y="1156258"/>
                </a:lnTo>
                <a:lnTo>
                  <a:pt x="8150339" y="1155166"/>
                </a:lnTo>
                <a:lnTo>
                  <a:pt x="8151444" y="1152042"/>
                </a:lnTo>
                <a:close/>
              </a:path>
              <a:path w="10279380" h="2106295" extrusionOk="0">
                <a:moveTo>
                  <a:pt x="8153616" y="57543"/>
                </a:moveTo>
                <a:lnTo>
                  <a:pt x="8152397" y="54559"/>
                </a:lnTo>
                <a:lnTo>
                  <a:pt x="8149806" y="53467"/>
                </a:lnTo>
                <a:lnTo>
                  <a:pt x="8147355" y="52247"/>
                </a:lnTo>
                <a:lnTo>
                  <a:pt x="8144230" y="53327"/>
                </a:lnTo>
                <a:lnTo>
                  <a:pt x="8143151" y="55905"/>
                </a:lnTo>
                <a:lnTo>
                  <a:pt x="8141932" y="58496"/>
                </a:lnTo>
                <a:lnTo>
                  <a:pt x="8143151" y="61493"/>
                </a:lnTo>
                <a:lnTo>
                  <a:pt x="8145602" y="62712"/>
                </a:lnTo>
                <a:lnTo>
                  <a:pt x="8146275" y="62979"/>
                </a:lnTo>
                <a:lnTo>
                  <a:pt x="8147075" y="63119"/>
                </a:lnTo>
                <a:lnTo>
                  <a:pt x="8149666" y="63119"/>
                </a:lnTo>
                <a:lnTo>
                  <a:pt x="8151571" y="62026"/>
                </a:lnTo>
                <a:lnTo>
                  <a:pt x="8152397" y="60121"/>
                </a:lnTo>
                <a:lnTo>
                  <a:pt x="8153616" y="57543"/>
                </a:lnTo>
                <a:close/>
              </a:path>
              <a:path w="10279380" h="2106295" extrusionOk="0">
                <a:moveTo>
                  <a:pt x="8179143" y="1138593"/>
                </a:moveTo>
                <a:lnTo>
                  <a:pt x="8177797" y="1136129"/>
                </a:lnTo>
                <a:lnTo>
                  <a:pt x="8176577" y="1133551"/>
                </a:lnTo>
                <a:lnTo>
                  <a:pt x="8173453" y="1132598"/>
                </a:lnTo>
                <a:lnTo>
                  <a:pt x="8171002" y="1133805"/>
                </a:lnTo>
                <a:lnTo>
                  <a:pt x="8168424" y="1135176"/>
                </a:lnTo>
                <a:lnTo>
                  <a:pt x="8167459" y="1138174"/>
                </a:lnTo>
                <a:lnTo>
                  <a:pt x="8168830" y="1140739"/>
                </a:lnTo>
                <a:lnTo>
                  <a:pt x="8169656" y="1142530"/>
                </a:lnTo>
                <a:lnTo>
                  <a:pt x="8171408" y="1143469"/>
                </a:lnTo>
                <a:lnTo>
                  <a:pt x="8174126" y="1143469"/>
                </a:lnTo>
                <a:lnTo>
                  <a:pt x="8174939" y="1143330"/>
                </a:lnTo>
                <a:lnTo>
                  <a:pt x="8175625" y="1142936"/>
                </a:lnTo>
                <a:lnTo>
                  <a:pt x="8178203" y="1141704"/>
                </a:lnTo>
                <a:lnTo>
                  <a:pt x="8179143" y="1138593"/>
                </a:lnTo>
                <a:close/>
              </a:path>
              <a:path w="10279380" h="2106295" extrusionOk="0">
                <a:moveTo>
                  <a:pt x="8181060" y="71132"/>
                </a:moveTo>
                <a:lnTo>
                  <a:pt x="8180108" y="68008"/>
                </a:lnTo>
                <a:lnTo>
                  <a:pt x="8177517" y="66789"/>
                </a:lnTo>
                <a:lnTo>
                  <a:pt x="8175079" y="65570"/>
                </a:lnTo>
                <a:lnTo>
                  <a:pt x="8171955" y="66509"/>
                </a:lnTo>
                <a:lnTo>
                  <a:pt x="8170723" y="68961"/>
                </a:lnTo>
                <a:lnTo>
                  <a:pt x="8169376" y="71551"/>
                </a:lnTo>
                <a:lnTo>
                  <a:pt x="8170329" y="74549"/>
                </a:lnTo>
                <a:lnTo>
                  <a:pt x="8172894" y="75895"/>
                </a:lnTo>
                <a:lnTo>
                  <a:pt x="8173580" y="76314"/>
                </a:lnTo>
                <a:lnTo>
                  <a:pt x="8174393" y="76454"/>
                </a:lnTo>
                <a:lnTo>
                  <a:pt x="8177111" y="76454"/>
                </a:lnTo>
                <a:lnTo>
                  <a:pt x="8178889" y="75501"/>
                </a:lnTo>
                <a:lnTo>
                  <a:pt x="8179841" y="73723"/>
                </a:lnTo>
                <a:lnTo>
                  <a:pt x="8181060" y="71132"/>
                </a:lnTo>
                <a:close/>
              </a:path>
              <a:path w="10279380" h="2106295" extrusionOk="0">
                <a:moveTo>
                  <a:pt x="8206054" y="1123619"/>
                </a:moveTo>
                <a:lnTo>
                  <a:pt x="8204568" y="1121168"/>
                </a:lnTo>
                <a:lnTo>
                  <a:pt x="8203209" y="1118730"/>
                </a:lnTo>
                <a:lnTo>
                  <a:pt x="8200085" y="1117904"/>
                </a:lnTo>
                <a:lnTo>
                  <a:pt x="8197634" y="1119403"/>
                </a:lnTo>
                <a:lnTo>
                  <a:pt x="8195183" y="1120762"/>
                </a:lnTo>
                <a:lnTo>
                  <a:pt x="8194370" y="1123899"/>
                </a:lnTo>
                <a:lnTo>
                  <a:pt x="8195729" y="1126337"/>
                </a:lnTo>
                <a:lnTo>
                  <a:pt x="8196681" y="1127975"/>
                </a:lnTo>
                <a:lnTo>
                  <a:pt x="8198434" y="1128928"/>
                </a:lnTo>
                <a:lnTo>
                  <a:pt x="8201025" y="1128928"/>
                </a:lnTo>
                <a:lnTo>
                  <a:pt x="8201977" y="1128649"/>
                </a:lnTo>
                <a:lnTo>
                  <a:pt x="8202790" y="1128242"/>
                </a:lnTo>
                <a:lnTo>
                  <a:pt x="8205102" y="1126756"/>
                </a:lnTo>
                <a:lnTo>
                  <a:pt x="8206054" y="1123619"/>
                </a:lnTo>
                <a:close/>
              </a:path>
              <a:path w="10279380" h="2106295" extrusionOk="0">
                <a:moveTo>
                  <a:pt x="8207807" y="86106"/>
                </a:moveTo>
                <a:lnTo>
                  <a:pt x="8207007" y="83108"/>
                </a:lnTo>
                <a:lnTo>
                  <a:pt x="8204568" y="81622"/>
                </a:lnTo>
                <a:lnTo>
                  <a:pt x="8202117" y="80264"/>
                </a:lnTo>
                <a:lnTo>
                  <a:pt x="8198993" y="81076"/>
                </a:lnTo>
                <a:lnTo>
                  <a:pt x="8197634" y="83527"/>
                </a:lnTo>
                <a:lnTo>
                  <a:pt x="8196148" y="85839"/>
                </a:lnTo>
                <a:lnTo>
                  <a:pt x="8196961" y="88963"/>
                </a:lnTo>
                <a:lnTo>
                  <a:pt x="8199412" y="90462"/>
                </a:lnTo>
                <a:lnTo>
                  <a:pt x="8200225" y="90868"/>
                </a:lnTo>
                <a:lnTo>
                  <a:pt x="8201165" y="91135"/>
                </a:lnTo>
                <a:lnTo>
                  <a:pt x="8203743" y="91135"/>
                </a:lnTo>
                <a:lnTo>
                  <a:pt x="8205381" y="90182"/>
                </a:lnTo>
                <a:lnTo>
                  <a:pt x="8206473" y="88557"/>
                </a:lnTo>
                <a:lnTo>
                  <a:pt x="8207807" y="86106"/>
                </a:lnTo>
                <a:close/>
              </a:path>
              <a:path w="10279380" h="2106295" extrusionOk="0">
                <a:moveTo>
                  <a:pt x="8232127" y="1107440"/>
                </a:moveTo>
                <a:lnTo>
                  <a:pt x="8229003" y="1102664"/>
                </a:lnTo>
                <a:lnTo>
                  <a:pt x="8225879" y="1101991"/>
                </a:lnTo>
                <a:lnTo>
                  <a:pt x="8223580" y="1103503"/>
                </a:lnTo>
                <a:lnTo>
                  <a:pt x="8221129" y="1104976"/>
                </a:lnTo>
                <a:lnTo>
                  <a:pt x="8220456" y="1108125"/>
                </a:lnTo>
                <a:lnTo>
                  <a:pt x="8221942" y="1110551"/>
                </a:lnTo>
                <a:lnTo>
                  <a:pt x="8223034" y="1112062"/>
                </a:lnTo>
                <a:lnTo>
                  <a:pt x="8224672" y="1112862"/>
                </a:lnTo>
                <a:lnTo>
                  <a:pt x="8227250" y="1112862"/>
                </a:lnTo>
                <a:lnTo>
                  <a:pt x="8228190" y="1112608"/>
                </a:lnTo>
                <a:lnTo>
                  <a:pt x="8229003" y="1112062"/>
                </a:lnTo>
                <a:lnTo>
                  <a:pt x="8231454" y="1110551"/>
                </a:lnTo>
                <a:lnTo>
                  <a:pt x="8232127" y="1107440"/>
                </a:lnTo>
                <a:close/>
              </a:path>
              <a:path w="10279380" h="2106295" extrusionOk="0">
                <a:moveTo>
                  <a:pt x="8233765" y="102577"/>
                </a:moveTo>
                <a:lnTo>
                  <a:pt x="8233092" y="99301"/>
                </a:lnTo>
                <a:lnTo>
                  <a:pt x="8230781" y="97802"/>
                </a:lnTo>
                <a:lnTo>
                  <a:pt x="8228470" y="96164"/>
                </a:lnTo>
                <a:lnTo>
                  <a:pt x="8225206" y="96837"/>
                </a:lnTo>
                <a:lnTo>
                  <a:pt x="8223720" y="99301"/>
                </a:lnTo>
                <a:lnTo>
                  <a:pt x="8222221" y="101612"/>
                </a:lnTo>
                <a:lnTo>
                  <a:pt x="8222755" y="104736"/>
                </a:lnTo>
                <a:lnTo>
                  <a:pt x="8226018" y="106908"/>
                </a:lnTo>
                <a:lnTo>
                  <a:pt x="8226971" y="107188"/>
                </a:lnTo>
                <a:lnTo>
                  <a:pt x="8229701" y="107188"/>
                </a:lnTo>
                <a:lnTo>
                  <a:pt x="8231314" y="106362"/>
                </a:lnTo>
                <a:lnTo>
                  <a:pt x="8233765" y="102577"/>
                </a:lnTo>
                <a:close/>
              </a:path>
              <a:path w="10279380" h="2106295" extrusionOk="0">
                <a:moveTo>
                  <a:pt x="8257273" y="1089748"/>
                </a:moveTo>
                <a:lnTo>
                  <a:pt x="8255635" y="1087577"/>
                </a:lnTo>
                <a:lnTo>
                  <a:pt x="8254022" y="1085265"/>
                </a:lnTo>
                <a:lnTo>
                  <a:pt x="8250758" y="1084732"/>
                </a:lnTo>
                <a:lnTo>
                  <a:pt x="8248574" y="1086345"/>
                </a:lnTo>
                <a:lnTo>
                  <a:pt x="8246262" y="1087983"/>
                </a:lnTo>
                <a:lnTo>
                  <a:pt x="8245729" y="1091247"/>
                </a:lnTo>
                <a:lnTo>
                  <a:pt x="8247354" y="1093419"/>
                </a:lnTo>
                <a:lnTo>
                  <a:pt x="8248447" y="1094930"/>
                </a:lnTo>
                <a:lnTo>
                  <a:pt x="8249945" y="1095603"/>
                </a:lnTo>
                <a:lnTo>
                  <a:pt x="8252511" y="1095603"/>
                </a:lnTo>
                <a:lnTo>
                  <a:pt x="8253603" y="1095324"/>
                </a:lnTo>
                <a:lnTo>
                  <a:pt x="8254568" y="1094651"/>
                </a:lnTo>
                <a:lnTo>
                  <a:pt x="8256740" y="1093012"/>
                </a:lnTo>
                <a:lnTo>
                  <a:pt x="8257273" y="1089748"/>
                </a:lnTo>
                <a:close/>
              </a:path>
              <a:path w="10279380" h="2106295" extrusionOk="0">
                <a:moveTo>
                  <a:pt x="8258899" y="120116"/>
                </a:moveTo>
                <a:lnTo>
                  <a:pt x="8258365" y="116840"/>
                </a:lnTo>
                <a:lnTo>
                  <a:pt x="8256054" y="115214"/>
                </a:lnTo>
                <a:lnTo>
                  <a:pt x="8253882" y="113576"/>
                </a:lnTo>
                <a:lnTo>
                  <a:pt x="8250618" y="114122"/>
                </a:lnTo>
                <a:lnTo>
                  <a:pt x="8248993" y="116433"/>
                </a:lnTo>
                <a:lnTo>
                  <a:pt x="8247354" y="118618"/>
                </a:lnTo>
                <a:lnTo>
                  <a:pt x="8247901" y="121881"/>
                </a:lnTo>
                <a:lnTo>
                  <a:pt x="8250085" y="123520"/>
                </a:lnTo>
                <a:lnTo>
                  <a:pt x="8251025" y="124193"/>
                </a:lnTo>
                <a:lnTo>
                  <a:pt x="8252117" y="124460"/>
                </a:lnTo>
                <a:lnTo>
                  <a:pt x="8254695" y="124460"/>
                </a:lnTo>
                <a:lnTo>
                  <a:pt x="8256181" y="123774"/>
                </a:lnTo>
                <a:lnTo>
                  <a:pt x="8257273" y="122428"/>
                </a:lnTo>
                <a:lnTo>
                  <a:pt x="8258899" y="120116"/>
                </a:lnTo>
                <a:close/>
              </a:path>
              <a:path w="10279380" h="2106295" extrusionOk="0">
                <a:moveTo>
                  <a:pt x="8281594" y="1070978"/>
                </a:moveTo>
                <a:lnTo>
                  <a:pt x="8279828" y="1068806"/>
                </a:lnTo>
                <a:lnTo>
                  <a:pt x="8278063" y="1066482"/>
                </a:lnTo>
                <a:lnTo>
                  <a:pt x="8274939" y="1066215"/>
                </a:lnTo>
                <a:lnTo>
                  <a:pt x="8272615" y="1067993"/>
                </a:lnTo>
                <a:lnTo>
                  <a:pt x="8270456" y="1069759"/>
                </a:lnTo>
                <a:lnTo>
                  <a:pt x="8270189" y="1072896"/>
                </a:lnTo>
                <a:lnTo>
                  <a:pt x="8271815" y="1075067"/>
                </a:lnTo>
                <a:lnTo>
                  <a:pt x="8272894" y="1076413"/>
                </a:lnTo>
                <a:lnTo>
                  <a:pt x="8274405" y="1076960"/>
                </a:lnTo>
                <a:lnTo>
                  <a:pt x="8276971" y="1076960"/>
                </a:lnTo>
                <a:lnTo>
                  <a:pt x="8278063" y="1076680"/>
                </a:lnTo>
                <a:lnTo>
                  <a:pt x="8279003" y="1075880"/>
                </a:lnTo>
                <a:lnTo>
                  <a:pt x="8281187" y="1074115"/>
                </a:lnTo>
                <a:lnTo>
                  <a:pt x="8281594" y="1070978"/>
                </a:lnTo>
                <a:close/>
              </a:path>
              <a:path w="10279380" h="2106295" extrusionOk="0">
                <a:moveTo>
                  <a:pt x="8283092" y="139026"/>
                </a:moveTo>
                <a:lnTo>
                  <a:pt x="8282686" y="135750"/>
                </a:lnTo>
                <a:lnTo>
                  <a:pt x="8278330" y="132207"/>
                </a:lnTo>
                <a:lnTo>
                  <a:pt x="8275206" y="132626"/>
                </a:lnTo>
                <a:lnTo>
                  <a:pt x="8273440" y="134785"/>
                </a:lnTo>
                <a:lnTo>
                  <a:pt x="8271548" y="136969"/>
                </a:lnTo>
                <a:lnTo>
                  <a:pt x="8271942" y="140246"/>
                </a:lnTo>
                <a:lnTo>
                  <a:pt x="8274126" y="142011"/>
                </a:lnTo>
                <a:lnTo>
                  <a:pt x="8275066" y="142684"/>
                </a:lnTo>
                <a:lnTo>
                  <a:pt x="8276158" y="143090"/>
                </a:lnTo>
                <a:lnTo>
                  <a:pt x="8278863" y="143090"/>
                </a:lnTo>
                <a:lnTo>
                  <a:pt x="8280374" y="142417"/>
                </a:lnTo>
                <a:lnTo>
                  <a:pt x="8281314" y="141198"/>
                </a:lnTo>
                <a:lnTo>
                  <a:pt x="8283092" y="139026"/>
                </a:lnTo>
                <a:close/>
              </a:path>
              <a:path w="10279380" h="2106295" extrusionOk="0">
                <a:moveTo>
                  <a:pt x="8304822" y="1050848"/>
                </a:moveTo>
                <a:lnTo>
                  <a:pt x="8303069" y="1048804"/>
                </a:lnTo>
                <a:lnTo>
                  <a:pt x="8301164" y="1046772"/>
                </a:lnTo>
                <a:lnTo>
                  <a:pt x="8297900" y="1046492"/>
                </a:lnTo>
                <a:lnTo>
                  <a:pt x="8295868" y="1048410"/>
                </a:lnTo>
                <a:lnTo>
                  <a:pt x="8293697" y="1050315"/>
                </a:lnTo>
                <a:lnTo>
                  <a:pt x="8293557" y="1053426"/>
                </a:lnTo>
                <a:lnTo>
                  <a:pt x="8295322" y="1055611"/>
                </a:lnTo>
                <a:lnTo>
                  <a:pt x="8296402" y="1056690"/>
                </a:lnTo>
                <a:lnTo>
                  <a:pt x="8297761" y="1057249"/>
                </a:lnTo>
                <a:lnTo>
                  <a:pt x="8300479" y="1057249"/>
                </a:lnTo>
                <a:lnTo>
                  <a:pt x="8301571" y="1056830"/>
                </a:lnTo>
                <a:lnTo>
                  <a:pt x="8302650" y="1056017"/>
                </a:lnTo>
                <a:lnTo>
                  <a:pt x="8302511" y="1056017"/>
                </a:lnTo>
                <a:lnTo>
                  <a:pt x="8304695" y="1054125"/>
                </a:lnTo>
                <a:lnTo>
                  <a:pt x="8304822" y="1050848"/>
                </a:lnTo>
                <a:close/>
              </a:path>
              <a:path w="10279380" h="2106295" extrusionOk="0">
                <a:moveTo>
                  <a:pt x="8306321" y="159131"/>
                </a:moveTo>
                <a:lnTo>
                  <a:pt x="8306041" y="155879"/>
                </a:lnTo>
                <a:lnTo>
                  <a:pt x="8304009" y="153974"/>
                </a:lnTo>
                <a:lnTo>
                  <a:pt x="8301977" y="152196"/>
                </a:lnTo>
                <a:lnTo>
                  <a:pt x="8298713" y="152336"/>
                </a:lnTo>
                <a:lnTo>
                  <a:pt x="8296821" y="154381"/>
                </a:lnTo>
                <a:lnTo>
                  <a:pt x="8294903" y="156552"/>
                </a:lnTo>
                <a:lnTo>
                  <a:pt x="8295183" y="159689"/>
                </a:lnTo>
                <a:lnTo>
                  <a:pt x="8297215" y="161594"/>
                </a:lnTo>
                <a:lnTo>
                  <a:pt x="8298180" y="162534"/>
                </a:lnTo>
                <a:lnTo>
                  <a:pt x="8299386" y="162953"/>
                </a:lnTo>
                <a:lnTo>
                  <a:pt x="8301977" y="162953"/>
                </a:lnTo>
                <a:lnTo>
                  <a:pt x="8303336" y="162394"/>
                </a:lnTo>
                <a:lnTo>
                  <a:pt x="8306321" y="159131"/>
                </a:lnTo>
                <a:close/>
              </a:path>
              <a:path w="10279380" h="2106295" extrusionOk="0">
                <a:moveTo>
                  <a:pt x="8327110" y="1029639"/>
                </a:moveTo>
                <a:lnTo>
                  <a:pt x="8323173" y="1025690"/>
                </a:lnTo>
                <a:lnTo>
                  <a:pt x="8319910" y="1025690"/>
                </a:lnTo>
                <a:lnTo>
                  <a:pt x="8317865" y="1027595"/>
                </a:lnTo>
                <a:lnTo>
                  <a:pt x="8315973" y="1029639"/>
                </a:lnTo>
                <a:lnTo>
                  <a:pt x="8315833" y="1032903"/>
                </a:lnTo>
                <a:lnTo>
                  <a:pt x="8317865" y="1034808"/>
                </a:lnTo>
                <a:lnTo>
                  <a:pt x="8318830" y="1035888"/>
                </a:lnTo>
                <a:lnTo>
                  <a:pt x="8320176" y="1036434"/>
                </a:lnTo>
                <a:lnTo>
                  <a:pt x="8322754" y="1036434"/>
                </a:lnTo>
                <a:lnTo>
                  <a:pt x="8324113" y="1035888"/>
                </a:lnTo>
                <a:lnTo>
                  <a:pt x="8327110" y="1032903"/>
                </a:lnTo>
                <a:lnTo>
                  <a:pt x="8327110" y="1029639"/>
                </a:lnTo>
                <a:close/>
              </a:path>
              <a:path w="10279380" h="2106295" extrusionOk="0">
                <a:moveTo>
                  <a:pt x="8328469" y="177228"/>
                </a:moveTo>
                <a:lnTo>
                  <a:pt x="8324393" y="173151"/>
                </a:lnTo>
                <a:lnTo>
                  <a:pt x="8321129" y="173151"/>
                </a:lnTo>
                <a:lnTo>
                  <a:pt x="8319236" y="175196"/>
                </a:lnTo>
                <a:lnTo>
                  <a:pt x="8317204" y="177228"/>
                </a:lnTo>
                <a:lnTo>
                  <a:pt x="8317319" y="180492"/>
                </a:lnTo>
                <a:lnTo>
                  <a:pt x="8319236" y="182397"/>
                </a:lnTo>
                <a:lnTo>
                  <a:pt x="8320303" y="183362"/>
                </a:lnTo>
                <a:lnTo>
                  <a:pt x="8321535" y="183896"/>
                </a:lnTo>
                <a:lnTo>
                  <a:pt x="8324113" y="183896"/>
                </a:lnTo>
                <a:lnTo>
                  <a:pt x="8325485" y="183362"/>
                </a:lnTo>
                <a:lnTo>
                  <a:pt x="8326425" y="182397"/>
                </a:lnTo>
                <a:lnTo>
                  <a:pt x="8328469" y="180365"/>
                </a:lnTo>
                <a:lnTo>
                  <a:pt x="8328469" y="177228"/>
                </a:lnTo>
                <a:close/>
              </a:path>
              <a:path w="10279380" h="2106295" extrusionOk="0">
                <a:moveTo>
                  <a:pt x="8348434" y="1010602"/>
                </a:moveTo>
                <a:lnTo>
                  <a:pt x="8348307" y="1007452"/>
                </a:lnTo>
                <a:lnTo>
                  <a:pt x="8346122" y="1005560"/>
                </a:lnTo>
                <a:lnTo>
                  <a:pt x="8344090" y="1003515"/>
                </a:lnTo>
                <a:lnTo>
                  <a:pt x="8340826" y="1003668"/>
                </a:lnTo>
                <a:lnTo>
                  <a:pt x="8338934" y="1005827"/>
                </a:lnTo>
                <a:lnTo>
                  <a:pt x="8337029" y="1007872"/>
                </a:lnTo>
                <a:lnTo>
                  <a:pt x="8337169" y="1011135"/>
                </a:lnTo>
                <a:lnTo>
                  <a:pt x="8340293" y="1013866"/>
                </a:lnTo>
                <a:lnTo>
                  <a:pt x="8341512" y="1014412"/>
                </a:lnTo>
                <a:lnTo>
                  <a:pt x="8344090" y="1014412"/>
                </a:lnTo>
                <a:lnTo>
                  <a:pt x="8345449" y="1013714"/>
                </a:lnTo>
                <a:lnTo>
                  <a:pt x="8346541" y="1012634"/>
                </a:lnTo>
                <a:lnTo>
                  <a:pt x="8346541" y="1012774"/>
                </a:lnTo>
                <a:lnTo>
                  <a:pt x="8346668" y="1012634"/>
                </a:lnTo>
                <a:lnTo>
                  <a:pt x="8348434" y="1010602"/>
                </a:lnTo>
                <a:close/>
              </a:path>
              <a:path w="10279380" h="2106295" extrusionOk="0">
                <a:moveTo>
                  <a:pt x="8349666" y="199542"/>
                </a:moveTo>
                <a:lnTo>
                  <a:pt x="8347761" y="197510"/>
                </a:lnTo>
                <a:lnTo>
                  <a:pt x="8345868" y="195313"/>
                </a:lnTo>
                <a:lnTo>
                  <a:pt x="8342604" y="195199"/>
                </a:lnTo>
                <a:lnTo>
                  <a:pt x="8340547" y="197091"/>
                </a:lnTo>
                <a:lnTo>
                  <a:pt x="8338528" y="198996"/>
                </a:lnTo>
                <a:lnTo>
                  <a:pt x="8338388" y="202247"/>
                </a:lnTo>
                <a:lnTo>
                  <a:pt x="8340293" y="204304"/>
                </a:lnTo>
                <a:lnTo>
                  <a:pt x="8341246" y="205397"/>
                </a:lnTo>
                <a:lnTo>
                  <a:pt x="8342604" y="205930"/>
                </a:lnTo>
                <a:lnTo>
                  <a:pt x="8345183" y="205930"/>
                </a:lnTo>
                <a:lnTo>
                  <a:pt x="8346402" y="205524"/>
                </a:lnTo>
                <a:lnTo>
                  <a:pt x="8347494" y="204724"/>
                </a:lnTo>
                <a:lnTo>
                  <a:pt x="8349526" y="202793"/>
                </a:lnTo>
                <a:lnTo>
                  <a:pt x="8349666" y="199542"/>
                </a:lnTo>
                <a:close/>
              </a:path>
              <a:path w="10279380" h="2106295" extrusionOk="0">
                <a:moveTo>
                  <a:pt x="8368538" y="987209"/>
                </a:moveTo>
                <a:lnTo>
                  <a:pt x="8368144" y="984059"/>
                </a:lnTo>
                <a:lnTo>
                  <a:pt x="8363940" y="980414"/>
                </a:lnTo>
                <a:lnTo>
                  <a:pt x="8360677" y="980795"/>
                </a:lnTo>
                <a:lnTo>
                  <a:pt x="8357133" y="985151"/>
                </a:lnTo>
                <a:lnTo>
                  <a:pt x="8357413" y="988288"/>
                </a:lnTo>
                <a:lnTo>
                  <a:pt x="8359584" y="990053"/>
                </a:lnTo>
                <a:lnTo>
                  <a:pt x="8360537" y="990879"/>
                </a:lnTo>
                <a:lnTo>
                  <a:pt x="8361629" y="991273"/>
                </a:lnTo>
                <a:lnTo>
                  <a:pt x="8364194" y="991273"/>
                </a:lnTo>
                <a:lnTo>
                  <a:pt x="8365693" y="990600"/>
                </a:lnTo>
                <a:lnTo>
                  <a:pt x="8366785" y="989368"/>
                </a:lnTo>
                <a:lnTo>
                  <a:pt x="8368538" y="987209"/>
                </a:lnTo>
                <a:close/>
              </a:path>
              <a:path w="10279380" h="2106295" extrusionOk="0">
                <a:moveTo>
                  <a:pt x="8369770" y="222935"/>
                </a:moveTo>
                <a:lnTo>
                  <a:pt x="8368004" y="220764"/>
                </a:lnTo>
                <a:lnTo>
                  <a:pt x="8366112" y="218579"/>
                </a:lnTo>
                <a:lnTo>
                  <a:pt x="8362975" y="218313"/>
                </a:lnTo>
                <a:lnTo>
                  <a:pt x="8358632" y="221843"/>
                </a:lnTo>
                <a:lnTo>
                  <a:pt x="8358352" y="225120"/>
                </a:lnTo>
                <a:lnTo>
                  <a:pt x="8360130" y="227291"/>
                </a:lnTo>
                <a:lnTo>
                  <a:pt x="8361070" y="228511"/>
                </a:lnTo>
                <a:lnTo>
                  <a:pt x="8362569" y="229057"/>
                </a:lnTo>
                <a:lnTo>
                  <a:pt x="8365147" y="229057"/>
                </a:lnTo>
                <a:lnTo>
                  <a:pt x="8366226" y="228777"/>
                </a:lnTo>
                <a:lnTo>
                  <a:pt x="8367319" y="227977"/>
                </a:lnTo>
                <a:lnTo>
                  <a:pt x="8369516" y="226199"/>
                </a:lnTo>
                <a:lnTo>
                  <a:pt x="8369770" y="222935"/>
                </a:lnTo>
                <a:close/>
              </a:path>
              <a:path w="10279380" h="2106295" extrusionOk="0">
                <a:moveTo>
                  <a:pt x="8387423" y="962863"/>
                </a:moveTo>
                <a:lnTo>
                  <a:pt x="8386889" y="959726"/>
                </a:lnTo>
                <a:lnTo>
                  <a:pt x="8384718" y="958100"/>
                </a:lnTo>
                <a:lnTo>
                  <a:pt x="8382406" y="956322"/>
                </a:lnTo>
                <a:lnTo>
                  <a:pt x="8379282" y="956868"/>
                </a:lnTo>
                <a:lnTo>
                  <a:pt x="8377656" y="959053"/>
                </a:lnTo>
                <a:lnTo>
                  <a:pt x="8375878" y="961364"/>
                </a:lnTo>
                <a:lnTo>
                  <a:pt x="8376425" y="964476"/>
                </a:lnTo>
                <a:lnTo>
                  <a:pt x="8378609" y="966266"/>
                </a:lnTo>
                <a:lnTo>
                  <a:pt x="8379549" y="966939"/>
                </a:lnTo>
                <a:lnTo>
                  <a:pt x="8380641" y="967206"/>
                </a:lnTo>
                <a:lnTo>
                  <a:pt x="8383232" y="967206"/>
                </a:lnTo>
                <a:lnTo>
                  <a:pt x="8384718" y="966520"/>
                </a:lnTo>
                <a:lnTo>
                  <a:pt x="8385797" y="965174"/>
                </a:lnTo>
                <a:lnTo>
                  <a:pt x="8387423" y="962863"/>
                </a:lnTo>
                <a:close/>
              </a:path>
              <a:path w="10279380" h="2106295" extrusionOk="0">
                <a:moveTo>
                  <a:pt x="8388655" y="247421"/>
                </a:moveTo>
                <a:lnTo>
                  <a:pt x="8385251" y="242925"/>
                </a:lnTo>
                <a:lnTo>
                  <a:pt x="8382013" y="242379"/>
                </a:lnTo>
                <a:lnTo>
                  <a:pt x="8377517" y="245783"/>
                </a:lnTo>
                <a:lnTo>
                  <a:pt x="8377110" y="248920"/>
                </a:lnTo>
                <a:lnTo>
                  <a:pt x="8379688" y="252590"/>
                </a:lnTo>
                <a:lnTo>
                  <a:pt x="8381314" y="253263"/>
                </a:lnTo>
                <a:lnTo>
                  <a:pt x="8383905" y="253263"/>
                </a:lnTo>
                <a:lnTo>
                  <a:pt x="8384984" y="252857"/>
                </a:lnTo>
                <a:lnTo>
                  <a:pt x="8385797" y="252183"/>
                </a:lnTo>
                <a:lnTo>
                  <a:pt x="8388109" y="250545"/>
                </a:lnTo>
                <a:lnTo>
                  <a:pt x="8388655" y="247421"/>
                </a:lnTo>
                <a:close/>
              </a:path>
              <a:path w="10279380" h="2106295" extrusionOk="0">
                <a:moveTo>
                  <a:pt x="8405101" y="937691"/>
                </a:moveTo>
                <a:lnTo>
                  <a:pt x="8404428" y="934567"/>
                </a:lnTo>
                <a:lnTo>
                  <a:pt x="8402117" y="932929"/>
                </a:lnTo>
                <a:lnTo>
                  <a:pt x="8399805" y="931430"/>
                </a:lnTo>
                <a:lnTo>
                  <a:pt x="8396681" y="931976"/>
                </a:lnTo>
                <a:lnTo>
                  <a:pt x="8395043" y="934288"/>
                </a:lnTo>
                <a:lnTo>
                  <a:pt x="8394954" y="934567"/>
                </a:lnTo>
                <a:lnTo>
                  <a:pt x="8393417" y="936739"/>
                </a:lnTo>
                <a:lnTo>
                  <a:pt x="8394090" y="939863"/>
                </a:lnTo>
                <a:lnTo>
                  <a:pt x="8396402" y="941362"/>
                </a:lnTo>
                <a:lnTo>
                  <a:pt x="8397354" y="942035"/>
                </a:lnTo>
                <a:lnTo>
                  <a:pt x="8398294" y="942314"/>
                </a:lnTo>
                <a:lnTo>
                  <a:pt x="8400885" y="942314"/>
                </a:lnTo>
                <a:lnTo>
                  <a:pt x="8402510" y="941501"/>
                </a:lnTo>
                <a:lnTo>
                  <a:pt x="8403564" y="939863"/>
                </a:lnTo>
                <a:lnTo>
                  <a:pt x="8405101" y="937691"/>
                </a:lnTo>
                <a:close/>
              </a:path>
              <a:path w="10279380" h="2106295" extrusionOk="0">
                <a:moveTo>
                  <a:pt x="8406181" y="272719"/>
                </a:moveTo>
                <a:lnTo>
                  <a:pt x="8404682" y="270395"/>
                </a:lnTo>
                <a:lnTo>
                  <a:pt x="8403056" y="268109"/>
                </a:lnTo>
                <a:lnTo>
                  <a:pt x="8399932" y="267411"/>
                </a:lnTo>
                <a:lnTo>
                  <a:pt x="8397621" y="268909"/>
                </a:lnTo>
                <a:lnTo>
                  <a:pt x="8395170" y="270535"/>
                </a:lnTo>
                <a:lnTo>
                  <a:pt x="8394636" y="273672"/>
                </a:lnTo>
                <a:lnTo>
                  <a:pt x="8397075" y="277469"/>
                </a:lnTo>
                <a:lnTo>
                  <a:pt x="8398713" y="278295"/>
                </a:lnTo>
                <a:lnTo>
                  <a:pt x="8401418" y="278295"/>
                </a:lnTo>
                <a:lnTo>
                  <a:pt x="8402371" y="278015"/>
                </a:lnTo>
                <a:lnTo>
                  <a:pt x="8403196" y="277469"/>
                </a:lnTo>
                <a:lnTo>
                  <a:pt x="8405495" y="275844"/>
                </a:lnTo>
                <a:lnTo>
                  <a:pt x="8406181" y="272719"/>
                </a:lnTo>
                <a:close/>
              </a:path>
              <a:path w="10279380" h="2106295" extrusionOk="0">
                <a:moveTo>
                  <a:pt x="8421408" y="911567"/>
                </a:moveTo>
                <a:lnTo>
                  <a:pt x="8420582" y="908456"/>
                </a:lnTo>
                <a:lnTo>
                  <a:pt x="8418271" y="906945"/>
                </a:lnTo>
                <a:lnTo>
                  <a:pt x="8415833" y="905446"/>
                </a:lnTo>
                <a:lnTo>
                  <a:pt x="8412708" y="906272"/>
                </a:lnTo>
                <a:lnTo>
                  <a:pt x="8409724" y="911148"/>
                </a:lnTo>
                <a:lnTo>
                  <a:pt x="8410537" y="914298"/>
                </a:lnTo>
                <a:lnTo>
                  <a:pt x="8412975" y="915657"/>
                </a:lnTo>
                <a:lnTo>
                  <a:pt x="8413801" y="916190"/>
                </a:lnTo>
                <a:lnTo>
                  <a:pt x="8414740" y="916470"/>
                </a:lnTo>
                <a:lnTo>
                  <a:pt x="8417319" y="916470"/>
                </a:lnTo>
                <a:lnTo>
                  <a:pt x="8419097" y="915517"/>
                </a:lnTo>
                <a:lnTo>
                  <a:pt x="8420049" y="914019"/>
                </a:lnTo>
                <a:lnTo>
                  <a:pt x="8421408" y="911567"/>
                </a:lnTo>
                <a:close/>
              </a:path>
              <a:path w="10279380" h="2106295" extrusionOk="0">
                <a:moveTo>
                  <a:pt x="8422500" y="298970"/>
                </a:moveTo>
                <a:lnTo>
                  <a:pt x="8421002" y="296519"/>
                </a:lnTo>
                <a:lnTo>
                  <a:pt x="8419630" y="294068"/>
                </a:lnTo>
                <a:lnTo>
                  <a:pt x="8416506" y="293255"/>
                </a:lnTo>
                <a:lnTo>
                  <a:pt x="8411616" y="296240"/>
                </a:lnTo>
                <a:lnTo>
                  <a:pt x="8410816" y="299250"/>
                </a:lnTo>
                <a:lnTo>
                  <a:pt x="8412302" y="301688"/>
                </a:lnTo>
                <a:lnTo>
                  <a:pt x="8413242" y="303314"/>
                </a:lnTo>
                <a:lnTo>
                  <a:pt x="8414880" y="304253"/>
                </a:lnTo>
                <a:lnTo>
                  <a:pt x="8417598" y="304253"/>
                </a:lnTo>
                <a:lnTo>
                  <a:pt x="8418398" y="303999"/>
                </a:lnTo>
                <a:lnTo>
                  <a:pt x="8419211" y="303593"/>
                </a:lnTo>
                <a:lnTo>
                  <a:pt x="8421675" y="302094"/>
                </a:lnTo>
                <a:lnTo>
                  <a:pt x="8422500" y="298970"/>
                </a:lnTo>
                <a:close/>
              </a:path>
              <a:path w="10279380" h="2106295" extrusionOk="0">
                <a:moveTo>
                  <a:pt x="8436356" y="884643"/>
                </a:moveTo>
                <a:lnTo>
                  <a:pt x="8435391" y="881519"/>
                </a:lnTo>
                <a:lnTo>
                  <a:pt x="8432952" y="880160"/>
                </a:lnTo>
                <a:lnTo>
                  <a:pt x="8430501" y="878928"/>
                </a:lnTo>
                <a:lnTo>
                  <a:pt x="8427377" y="879881"/>
                </a:lnTo>
                <a:lnTo>
                  <a:pt x="8426158" y="882319"/>
                </a:lnTo>
                <a:lnTo>
                  <a:pt x="8424799" y="884783"/>
                </a:lnTo>
                <a:lnTo>
                  <a:pt x="8425739" y="887895"/>
                </a:lnTo>
                <a:lnTo>
                  <a:pt x="8428190" y="889266"/>
                </a:lnTo>
                <a:lnTo>
                  <a:pt x="8429003" y="889673"/>
                </a:lnTo>
                <a:lnTo>
                  <a:pt x="8429828" y="889812"/>
                </a:lnTo>
                <a:lnTo>
                  <a:pt x="8432406" y="889812"/>
                </a:lnTo>
                <a:lnTo>
                  <a:pt x="8434159" y="888847"/>
                </a:lnTo>
                <a:lnTo>
                  <a:pt x="8435124" y="887095"/>
                </a:lnTo>
                <a:lnTo>
                  <a:pt x="8436356" y="884643"/>
                </a:lnTo>
                <a:close/>
              </a:path>
              <a:path w="10279380" h="2106295" extrusionOk="0">
                <a:moveTo>
                  <a:pt x="8437423" y="326034"/>
                </a:moveTo>
                <a:lnTo>
                  <a:pt x="8436165" y="323596"/>
                </a:lnTo>
                <a:lnTo>
                  <a:pt x="8436077" y="323443"/>
                </a:lnTo>
                <a:lnTo>
                  <a:pt x="8436077" y="323596"/>
                </a:lnTo>
                <a:lnTo>
                  <a:pt x="8434718" y="321005"/>
                </a:lnTo>
                <a:lnTo>
                  <a:pt x="8431720" y="320040"/>
                </a:lnTo>
                <a:lnTo>
                  <a:pt x="8429282" y="321411"/>
                </a:lnTo>
                <a:lnTo>
                  <a:pt x="8426691" y="322643"/>
                </a:lnTo>
                <a:lnTo>
                  <a:pt x="8425739" y="325755"/>
                </a:lnTo>
                <a:lnTo>
                  <a:pt x="8428063" y="329984"/>
                </a:lnTo>
                <a:lnTo>
                  <a:pt x="8429828" y="330936"/>
                </a:lnTo>
                <a:lnTo>
                  <a:pt x="8432406" y="330936"/>
                </a:lnTo>
                <a:lnTo>
                  <a:pt x="8433219" y="330796"/>
                </a:lnTo>
                <a:lnTo>
                  <a:pt x="8433905" y="330390"/>
                </a:lnTo>
                <a:lnTo>
                  <a:pt x="8436470" y="329018"/>
                </a:lnTo>
                <a:lnTo>
                  <a:pt x="8437423" y="326034"/>
                </a:lnTo>
                <a:close/>
              </a:path>
              <a:path w="10279380" h="2106295" extrusionOk="0">
                <a:moveTo>
                  <a:pt x="8449932" y="857034"/>
                </a:moveTo>
                <a:lnTo>
                  <a:pt x="8448853" y="853897"/>
                </a:lnTo>
                <a:lnTo>
                  <a:pt x="8446402" y="852805"/>
                </a:lnTo>
                <a:lnTo>
                  <a:pt x="8443811" y="851585"/>
                </a:lnTo>
                <a:lnTo>
                  <a:pt x="8440687" y="852690"/>
                </a:lnTo>
                <a:lnTo>
                  <a:pt x="8439594" y="855268"/>
                </a:lnTo>
                <a:lnTo>
                  <a:pt x="8438375" y="857846"/>
                </a:lnTo>
                <a:lnTo>
                  <a:pt x="8439480" y="860856"/>
                </a:lnTo>
                <a:lnTo>
                  <a:pt x="8442046" y="862076"/>
                </a:lnTo>
                <a:lnTo>
                  <a:pt x="8442719" y="862330"/>
                </a:lnTo>
                <a:lnTo>
                  <a:pt x="8443417" y="862469"/>
                </a:lnTo>
                <a:lnTo>
                  <a:pt x="8446122" y="862469"/>
                </a:lnTo>
                <a:lnTo>
                  <a:pt x="8447900" y="861390"/>
                </a:lnTo>
                <a:lnTo>
                  <a:pt x="8448853" y="859599"/>
                </a:lnTo>
                <a:lnTo>
                  <a:pt x="8449932" y="857034"/>
                </a:lnTo>
                <a:close/>
              </a:path>
              <a:path w="10279380" h="2106295" extrusionOk="0">
                <a:moveTo>
                  <a:pt x="8450885" y="353783"/>
                </a:moveTo>
                <a:lnTo>
                  <a:pt x="8449793" y="351205"/>
                </a:lnTo>
                <a:lnTo>
                  <a:pt x="8448573" y="348615"/>
                </a:lnTo>
                <a:lnTo>
                  <a:pt x="8445589" y="347535"/>
                </a:lnTo>
                <a:lnTo>
                  <a:pt x="8440420" y="349961"/>
                </a:lnTo>
                <a:lnTo>
                  <a:pt x="8439340" y="352958"/>
                </a:lnTo>
                <a:lnTo>
                  <a:pt x="8441372" y="357314"/>
                </a:lnTo>
                <a:lnTo>
                  <a:pt x="8443138" y="358406"/>
                </a:lnTo>
                <a:lnTo>
                  <a:pt x="8445843" y="358406"/>
                </a:lnTo>
                <a:lnTo>
                  <a:pt x="8446541" y="358267"/>
                </a:lnTo>
                <a:lnTo>
                  <a:pt x="8447214" y="358000"/>
                </a:lnTo>
                <a:lnTo>
                  <a:pt x="8449793" y="356781"/>
                </a:lnTo>
                <a:lnTo>
                  <a:pt x="8450885" y="353783"/>
                </a:lnTo>
                <a:close/>
              </a:path>
              <a:path w="10279380" h="2106295" extrusionOk="0">
                <a:moveTo>
                  <a:pt x="8462162" y="828738"/>
                </a:moveTo>
                <a:lnTo>
                  <a:pt x="8460930" y="825741"/>
                </a:lnTo>
                <a:lnTo>
                  <a:pt x="8458365" y="824661"/>
                </a:lnTo>
                <a:lnTo>
                  <a:pt x="8455635" y="823569"/>
                </a:lnTo>
                <a:lnTo>
                  <a:pt x="8452650" y="824928"/>
                </a:lnTo>
                <a:lnTo>
                  <a:pt x="8451698" y="827519"/>
                </a:lnTo>
                <a:lnTo>
                  <a:pt x="8450605" y="830097"/>
                </a:lnTo>
                <a:lnTo>
                  <a:pt x="8451837" y="833094"/>
                </a:lnTo>
                <a:lnTo>
                  <a:pt x="8454415" y="834186"/>
                </a:lnTo>
                <a:lnTo>
                  <a:pt x="8455774" y="834453"/>
                </a:lnTo>
                <a:lnTo>
                  <a:pt x="8458365" y="834453"/>
                </a:lnTo>
                <a:lnTo>
                  <a:pt x="8460257" y="833361"/>
                </a:lnTo>
                <a:lnTo>
                  <a:pt x="8461070" y="831329"/>
                </a:lnTo>
                <a:lnTo>
                  <a:pt x="8462162" y="828738"/>
                </a:lnTo>
                <a:close/>
              </a:path>
              <a:path w="10279380" h="2106295" extrusionOk="0">
                <a:moveTo>
                  <a:pt x="8462975" y="382206"/>
                </a:moveTo>
                <a:lnTo>
                  <a:pt x="8462023" y="379615"/>
                </a:lnTo>
                <a:lnTo>
                  <a:pt x="8460930" y="377037"/>
                </a:lnTo>
                <a:lnTo>
                  <a:pt x="8457946" y="375666"/>
                </a:lnTo>
                <a:lnTo>
                  <a:pt x="8455368" y="376770"/>
                </a:lnTo>
                <a:lnTo>
                  <a:pt x="8452790" y="377837"/>
                </a:lnTo>
                <a:lnTo>
                  <a:pt x="8451418" y="380847"/>
                </a:lnTo>
                <a:lnTo>
                  <a:pt x="8453323" y="385356"/>
                </a:lnTo>
                <a:lnTo>
                  <a:pt x="8455241" y="386562"/>
                </a:lnTo>
                <a:lnTo>
                  <a:pt x="8458479" y="386562"/>
                </a:lnTo>
                <a:lnTo>
                  <a:pt x="8459165" y="386295"/>
                </a:lnTo>
                <a:lnTo>
                  <a:pt x="8461756" y="385191"/>
                </a:lnTo>
                <a:lnTo>
                  <a:pt x="8462975" y="382206"/>
                </a:lnTo>
                <a:close/>
              </a:path>
              <a:path w="10279380" h="2106295" extrusionOk="0">
                <a:moveTo>
                  <a:pt x="8472894" y="799782"/>
                </a:moveTo>
                <a:lnTo>
                  <a:pt x="8471408" y="796912"/>
                </a:lnTo>
                <a:lnTo>
                  <a:pt x="8468817" y="795959"/>
                </a:lnTo>
                <a:lnTo>
                  <a:pt x="8466112" y="795007"/>
                </a:lnTo>
                <a:lnTo>
                  <a:pt x="8463242" y="796378"/>
                </a:lnTo>
                <a:lnTo>
                  <a:pt x="8461350" y="801801"/>
                </a:lnTo>
                <a:lnTo>
                  <a:pt x="8462848" y="804659"/>
                </a:lnTo>
                <a:lnTo>
                  <a:pt x="8465426" y="805624"/>
                </a:lnTo>
                <a:lnTo>
                  <a:pt x="8465972" y="805738"/>
                </a:lnTo>
                <a:lnTo>
                  <a:pt x="8466506" y="805903"/>
                </a:lnTo>
                <a:lnTo>
                  <a:pt x="8469236" y="805903"/>
                </a:lnTo>
                <a:lnTo>
                  <a:pt x="8471268" y="804519"/>
                </a:lnTo>
                <a:lnTo>
                  <a:pt x="8471941" y="802487"/>
                </a:lnTo>
                <a:lnTo>
                  <a:pt x="8472894" y="799782"/>
                </a:lnTo>
                <a:close/>
              </a:path>
              <a:path w="10279380" h="2106295" extrusionOk="0">
                <a:moveTo>
                  <a:pt x="8473567" y="411314"/>
                </a:moveTo>
                <a:lnTo>
                  <a:pt x="8472754" y="408609"/>
                </a:lnTo>
                <a:lnTo>
                  <a:pt x="8471802" y="405879"/>
                </a:lnTo>
                <a:lnTo>
                  <a:pt x="8468957" y="404507"/>
                </a:lnTo>
                <a:lnTo>
                  <a:pt x="8466226" y="405460"/>
                </a:lnTo>
                <a:lnTo>
                  <a:pt x="8463521" y="406273"/>
                </a:lnTo>
                <a:lnTo>
                  <a:pt x="8462162" y="409282"/>
                </a:lnTo>
                <a:lnTo>
                  <a:pt x="8463102" y="411861"/>
                </a:lnTo>
                <a:lnTo>
                  <a:pt x="8463801" y="414032"/>
                </a:lnTo>
                <a:lnTo>
                  <a:pt x="8465833" y="415404"/>
                </a:lnTo>
                <a:lnTo>
                  <a:pt x="8468411" y="415404"/>
                </a:lnTo>
                <a:lnTo>
                  <a:pt x="8469490" y="415124"/>
                </a:lnTo>
                <a:lnTo>
                  <a:pt x="8472221" y="414172"/>
                </a:lnTo>
                <a:lnTo>
                  <a:pt x="8473567" y="411314"/>
                </a:lnTo>
                <a:close/>
              </a:path>
              <a:path w="10279380" h="2106295" extrusionOk="0">
                <a:moveTo>
                  <a:pt x="8481987" y="770394"/>
                </a:moveTo>
                <a:lnTo>
                  <a:pt x="8480501" y="767537"/>
                </a:lnTo>
                <a:lnTo>
                  <a:pt x="8477796" y="766711"/>
                </a:lnTo>
                <a:lnTo>
                  <a:pt x="8475066" y="765911"/>
                </a:lnTo>
                <a:lnTo>
                  <a:pt x="8472360" y="767537"/>
                </a:lnTo>
                <a:lnTo>
                  <a:pt x="8470722" y="772845"/>
                </a:lnTo>
                <a:lnTo>
                  <a:pt x="8472221" y="775690"/>
                </a:lnTo>
                <a:lnTo>
                  <a:pt x="8474926" y="776503"/>
                </a:lnTo>
                <a:lnTo>
                  <a:pt x="8475485" y="776643"/>
                </a:lnTo>
                <a:lnTo>
                  <a:pt x="8475878" y="776782"/>
                </a:lnTo>
                <a:lnTo>
                  <a:pt x="8478596" y="776782"/>
                </a:lnTo>
                <a:lnTo>
                  <a:pt x="8480641" y="775296"/>
                </a:lnTo>
                <a:lnTo>
                  <a:pt x="8481352" y="772845"/>
                </a:lnTo>
                <a:lnTo>
                  <a:pt x="8481987" y="770394"/>
                </a:lnTo>
                <a:close/>
              </a:path>
              <a:path w="10279380" h="2106295" extrusionOk="0">
                <a:moveTo>
                  <a:pt x="8482673" y="440690"/>
                </a:moveTo>
                <a:lnTo>
                  <a:pt x="8482025" y="438111"/>
                </a:lnTo>
                <a:lnTo>
                  <a:pt x="8481987" y="437959"/>
                </a:lnTo>
                <a:lnTo>
                  <a:pt x="8481987" y="438111"/>
                </a:lnTo>
                <a:lnTo>
                  <a:pt x="8481174" y="435394"/>
                </a:lnTo>
                <a:lnTo>
                  <a:pt x="8478329" y="433755"/>
                </a:lnTo>
                <a:lnTo>
                  <a:pt x="8475624" y="434568"/>
                </a:lnTo>
                <a:lnTo>
                  <a:pt x="8472894" y="435267"/>
                </a:lnTo>
                <a:lnTo>
                  <a:pt x="8471408" y="438111"/>
                </a:lnTo>
                <a:lnTo>
                  <a:pt x="8472221" y="440829"/>
                </a:lnTo>
                <a:lnTo>
                  <a:pt x="8472754" y="443001"/>
                </a:lnTo>
                <a:lnTo>
                  <a:pt x="8474926" y="444500"/>
                </a:lnTo>
                <a:lnTo>
                  <a:pt x="8478050" y="444500"/>
                </a:lnTo>
                <a:lnTo>
                  <a:pt x="8481174" y="443547"/>
                </a:lnTo>
                <a:lnTo>
                  <a:pt x="8482673" y="440690"/>
                </a:lnTo>
                <a:close/>
              </a:path>
              <a:path w="10279380" h="2106295" extrusionOk="0">
                <a:moveTo>
                  <a:pt x="8489734" y="740460"/>
                </a:moveTo>
                <a:lnTo>
                  <a:pt x="8487969" y="737755"/>
                </a:lnTo>
                <a:lnTo>
                  <a:pt x="8482546" y="736396"/>
                </a:lnTo>
                <a:lnTo>
                  <a:pt x="8479815" y="738149"/>
                </a:lnTo>
                <a:lnTo>
                  <a:pt x="8478469" y="743610"/>
                </a:lnTo>
                <a:lnTo>
                  <a:pt x="8480234" y="746302"/>
                </a:lnTo>
                <a:lnTo>
                  <a:pt x="8482952" y="747001"/>
                </a:lnTo>
                <a:lnTo>
                  <a:pt x="8483346" y="747141"/>
                </a:lnTo>
                <a:lnTo>
                  <a:pt x="8486470" y="747141"/>
                </a:lnTo>
                <a:lnTo>
                  <a:pt x="8488515" y="745502"/>
                </a:lnTo>
                <a:lnTo>
                  <a:pt x="8489734" y="740460"/>
                </a:lnTo>
                <a:close/>
              </a:path>
              <a:path w="10279380" h="2106295" extrusionOk="0">
                <a:moveTo>
                  <a:pt x="8490280" y="470623"/>
                </a:moveTo>
                <a:lnTo>
                  <a:pt x="8489594" y="467893"/>
                </a:lnTo>
                <a:lnTo>
                  <a:pt x="8489061" y="465175"/>
                </a:lnTo>
                <a:lnTo>
                  <a:pt x="8486330" y="463410"/>
                </a:lnTo>
                <a:lnTo>
                  <a:pt x="8483486" y="464083"/>
                </a:lnTo>
                <a:lnTo>
                  <a:pt x="8480781" y="464781"/>
                </a:lnTo>
                <a:lnTo>
                  <a:pt x="8479142" y="467474"/>
                </a:lnTo>
                <a:lnTo>
                  <a:pt x="8479688" y="470204"/>
                </a:lnTo>
                <a:lnTo>
                  <a:pt x="8480234" y="472516"/>
                </a:lnTo>
                <a:lnTo>
                  <a:pt x="8482406" y="474141"/>
                </a:lnTo>
                <a:lnTo>
                  <a:pt x="8485391" y="474141"/>
                </a:lnTo>
                <a:lnTo>
                  <a:pt x="8488515" y="473341"/>
                </a:lnTo>
                <a:lnTo>
                  <a:pt x="8490280" y="470623"/>
                </a:lnTo>
                <a:close/>
              </a:path>
              <a:path w="10279380" h="2106295" extrusionOk="0">
                <a:moveTo>
                  <a:pt x="8495843" y="710272"/>
                </a:moveTo>
                <a:lnTo>
                  <a:pt x="8494090" y="707542"/>
                </a:lnTo>
                <a:lnTo>
                  <a:pt x="8491233" y="707009"/>
                </a:lnTo>
                <a:lnTo>
                  <a:pt x="8488515" y="706462"/>
                </a:lnTo>
                <a:lnTo>
                  <a:pt x="8485797" y="708380"/>
                </a:lnTo>
                <a:lnTo>
                  <a:pt x="8485518" y="710272"/>
                </a:lnTo>
                <a:lnTo>
                  <a:pt x="8485391" y="711225"/>
                </a:lnTo>
                <a:lnTo>
                  <a:pt x="8484845" y="713943"/>
                </a:lnTo>
                <a:lnTo>
                  <a:pt x="8486610" y="716534"/>
                </a:lnTo>
                <a:lnTo>
                  <a:pt x="8489455" y="717067"/>
                </a:lnTo>
                <a:lnTo>
                  <a:pt x="8489734" y="717207"/>
                </a:lnTo>
                <a:lnTo>
                  <a:pt x="8492858" y="717207"/>
                </a:lnTo>
                <a:lnTo>
                  <a:pt x="8494903" y="715429"/>
                </a:lnTo>
                <a:lnTo>
                  <a:pt x="8495309" y="713003"/>
                </a:lnTo>
                <a:lnTo>
                  <a:pt x="8495843" y="710272"/>
                </a:lnTo>
                <a:close/>
              </a:path>
              <a:path w="10279380" h="2106295" extrusionOk="0">
                <a:moveTo>
                  <a:pt x="8496262" y="500951"/>
                </a:moveTo>
                <a:lnTo>
                  <a:pt x="8495843" y="498081"/>
                </a:lnTo>
                <a:lnTo>
                  <a:pt x="8495309" y="495388"/>
                </a:lnTo>
                <a:lnTo>
                  <a:pt x="8492719" y="493458"/>
                </a:lnTo>
                <a:lnTo>
                  <a:pt x="8487156" y="494550"/>
                </a:lnTo>
                <a:lnTo>
                  <a:pt x="8485251" y="497141"/>
                </a:lnTo>
                <a:lnTo>
                  <a:pt x="8485797" y="499986"/>
                </a:lnTo>
                <a:lnTo>
                  <a:pt x="8486216" y="502437"/>
                </a:lnTo>
                <a:lnTo>
                  <a:pt x="8488375" y="504075"/>
                </a:lnTo>
                <a:lnTo>
                  <a:pt x="8491639" y="504075"/>
                </a:lnTo>
                <a:lnTo>
                  <a:pt x="8494497" y="503542"/>
                </a:lnTo>
                <a:lnTo>
                  <a:pt x="8496262" y="500951"/>
                </a:lnTo>
                <a:close/>
              </a:path>
              <a:path w="10279380" h="2106295" extrusionOk="0">
                <a:moveTo>
                  <a:pt x="8500466" y="679665"/>
                </a:moveTo>
                <a:lnTo>
                  <a:pt x="8498434" y="677075"/>
                </a:lnTo>
                <a:lnTo>
                  <a:pt x="8495728" y="676821"/>
                </a:lnTo>
                <a:lnTo>
                  <a:pt x="8492858" y="676402"/>
                </a:lnTo>
                <a:lnTo>
                  <a:pt x="8490420" y="678446"/>
                </a:lnTo>
                <a:lnTo>
                  <a:pt x="8489594" y="684034"/>
                </a:lnTo>
                <a:lnTo>
                  <a:pt x="8491639" y="686600"/>
                </a:lnTo>
                <a:lnTo>
                  <a:pt x="8494357" y="686879"/>
                </a:lnTo>
                <a:lnTo>
                  <a:pt x="8497621" y="686879"/>
                </a:lnTo>
                <a:lnTo>
                  <a:pt x="8499792" y="685101"/>
                </a:lnTo>
                <a:lnTo>
                  <a:pt x="8500059" y="682536"/>
                </a:lnTo>
                <a:lnTo>
                  <a:pt x="8500466" y="679665"/>
                </a:lnTo>
                <a:close/>
              </a:path>
              <a:path w="10279380" h="2106295" extrusionOk="0">
                <a:moveTo>
                  <a:pt x="8500745" y="531418"/>
                </a:moveTo>
                <a:lnTo>
                  <a:pt x="8500466" y="528688"/>
                </a:lnTo>
                <a:lnTo>
                  <a:pt x="8500059" y="525830"/>
                </a:lnTo>
                <a:lnTo>
                  <a:pt x="8497481" y="523938"/>
                </a:lnTo>
                <a:lnTo>
                  <a:pt x="8494763" y="524217"/>
                </a:lnTo>
                <a:lnTo>
                  <a:pt x="8491906" y="524598"/>
                </a:lnTo>
                <a:lnTo>
                  <a:pt x="8490013" y="527062"/>
                </a:lnTo>
                <a:lnTo>
                  <a:pt x="8490280" y="529920"/>
                </a:lnTo>
                <a:lnTo>
                  <a:pt x="8490687" y="532511"/>
                </a:lnTo>
                <a:lnTo>
                  <a:pt x="8492858" y="534416"/>
                </a:lnTo>
                <a:lnTo>
                  <a:pt x="8495728" y="534416"/>
                </a:lnTo>
                <a:lnTo>
                  <a:pt x="8495982" y="534263"/>
                </a:lnTo>
                <a:lnTo>
                  <a:pt x="8498853" y="534009"/>
                </a:lnTo>
                <a:lnTo>
                  <a:pt x="8500745" y="531418"/>
                </a:lnTo>
                <a:close/>
              </a:path>
              <a:path w="10279380" h="2106295" extrusionOk="0">
                <a:moveTo>
                  <a:pt x="8503463" y="649071"/>
                </a:moveTo>
                <a:lnTo>
                  <a:pt x="8501418" y="646620"/>
                </a:lnTo>
                <a:lnTo>
                  <a:pt x="8495728" y="646087"/>
                </a:lnTo>
                <a:lnTo>
                  <a:pt x="8493277" y="648246"/>
                </a:lnTo>
                <a:lnTo>
                  <a:pt x="8493138" y="650976"/>
                </a:lnTo>
                <a:lnTo>
                  <a:pt x="8492858" y="653821"/>
                </a:lnTo>
                <a:lnTo>
                  <a:pt x="8495030" y="656285"/>
                </a:lnTo>
                <a:lnTo>
                  <a:pt x="8497760" y="656551"/>
                </a:lnTo>
                <a:lnTo>
                  <a:pt x="8500885" y="656551"/>
                </a:lnTo>
                <a:lnTo>
                  <a:pt x="8503056" y="654494"/>
                </a:lnTo>
                <a:lnTo>
                  <a:pt x="8503323" y="651789"/>
                </a:lnTo>
                <a:lnTo>
                  <a:pt x="8503463" y="649071"/>
                </a:lnTo>
                <a:close/>
              </a:path>
              <a:path w="10279380" h="2106295" extrusionOk="0">
                <a:moveTo>
                  <a:pt x="8503590" y="562152"/>
                </a:moveTo>
                <a:lnTo>
                  <a:pt x="8503463" y="559295"/>
                </a:lnTo>
                <a:lnTo>
                  <a:pt x="8503196" y="556577"/>
                </a:lnTo>
                <a:lnTo>
                  <a:pt x="8500885" y="554405"/>
                </a:lnTo>
                <a:lnTo>
                  <a:pt x="8498040" y="554672"/>
                </a:lnTo>
                <a:lnTo>
                  <a:pt x="8495170" y="554812"/>
                </a:lnTo>
                <a:lnTo>
                  <a:pt x="8493138" y="557263"/>
                </a:lnTo>
                <a:lnTo>
                  <a:pt x="8493404" y="562838"/>
                </a:lnTo>
                <a:lnTo>
                  <a:pt x="8495728" y="564870"/>
                </a:lnTo>
                <a:lnTo>
                  <a:pt x="8498713" y="564870"/>
                </a:lnTo>
                <a:lnTo>
                  <a:pt x="8501558" y="564603"/>
                </a:lnTo>
                <a:lnTo>
                  <a:pt x="8503590" y="562152"/>
                </a:lnTo>
                <a:close/>
              </a:path>
              <a:path w="10279380" h="2106295" extrusionOk="0">
                <a:moveTo>
                  <a:pt x="8504961" y="618197"/>
                </a:moveTo>
                <a:lnTo>
                  <a:pt x="8502790" y="615886"/>
                </a:lnTo>
                <a:lnTo>
                  <a:pt x="8499932" y="615746"/>
                </a:lnTo>
                <a:lnTo>
                  <a:pt x="8497075" y="615746"/>
                </a:lnTo>
                <a:lnTo>
                  <a:pt x="8494763" y="617918"/>
                </a:lnTo>
                <a:lnTo>
                  <a:pt x="8494636" y="623493"/>
                </a:lnTo>
                <a:lnTo>
                  <a:pt x="8496808" y="625944"/>
                </a:lnTo>
                <a:lnTo>
                  <a:pt x="8502510" y="625944"/>
                </a:lnTo>
                <a:lnTo>
                  <a:pt x="8504822" y="623773"/>
                </a:lnTo>
                <a:lnTo>
                  <a:pt x="8504834" y="620776"/>
                </a:lnTo>
                <a:lnTo>
                  <a:pt x="8504961" y="618197"/>
                </a:lnTo>
                <a:close/>
              </a:path>
              <a:path w="10279380" h="2106295" extrusionOk="0">
                <a:moveTo>
                  <a:pt x="8504961" y="593026"/>
                </a:moveTo>
                <a:lnTo>
                  <a:pt x="8504822" y="587311"/>
                </a:lnTo>
                <a:lnTo>
                  <a:pt x="8502510" y="585139"/>
                </a:lnTo>
                <a:lnTo>
                  <a:pt x="8499653" y="585139"/>
                </a:lnTo>
                <a:lnTo>
                  <a:pt x="8496935" y="585279"/>
                </a:lnTo>
                <a:lnTo>
                  <a:pt x="8494636" y="587590"/>
                </a:lnTo>
                <a:lnTo>
                  <a:pt x="8494763" y="593166"/>
                </a:lnTo>
                <a:lnTo>
                  <a:pt x="8497075" y="595337"/>
                </a:lnTo>
                <a:lnTo>
                  <a:pt x="8502790" y="595337"/>
                </a:lnTo>
                <a:lnTo>
                  <a:pt x="8504961" y="593026"/>
                </a:lnTo>
                <a:close/>
              </a:path>
              <a:path w="10279380" h="2106295" extrusionOk="0">
                <a:moveTo>
                  <a:pt x="9082202" y="1496301"/>
                </a:moveTo>
                <a:lnTo>
                  <a:pt x="9080030" y="1494129"/>
                </a:lnTo>
                <a:lnTo>
                  <a:pt x="9077185" y="1494129"/>
                </a:lnTo>
                <a:lnTo>
                  <a:pt x="9074328" y="1493977"/>
                </a:lnTo>
                <a:lnTo>
                  <a:pt x="9072016" y="1496301"/>
                </a:lnTo>
                <a:lnTo>
                  <a:pt x="9072016" y="1499552"/>
                </a:lnTo>
                <a:lnTo>
                  <a:pt x="9072156" y="1500098"/>
                </a:lnTo>
                <a:lnTo>
                  <a:pt x="9072156" y="1500771"/>
                </a:lnTo>
                <a:lnTo>
                  <a:pt x="9072016" y="1501190"/>
                </a:lnTo>
                <a:lnTo>
                  <a:pt x="9072016" y="1504454"/>
                </a:lnTo>
                <a:lnTo>
                  <a:pt x="9074328" y="1506766"/>
                </a:lnTo>
                <a:lnTo>
                  <a:pt x="9079903" y="1506766"/>
                </a:lnTo>
                <a:lnTo>
                  <a:pt x="9082202" y="1504454"/>
                </a:lnTo>
                <a:lnTo>
                  <a:pt x="9082202" y="1500771"/>
                </a:lnTo>
                <a:lnTo>
                  <a:pt x="9082062" y="1500505"/>
                </a:lnTo>
                <a:lnTo>
                  <a:pt x="9082202" y="1500098"/>
                </a:lnTo>
                <a:lnTo>
                  <a:pt x="9082202" y="1496301"/>
                </a:lnTo>
                <a:close/>
              </a:path>
              <a:path w="10279380" h="2106295" extrusionOk="0">
                <a:moveTo>
                  <a:pt x="9083167" y="1534782"/>
                </a:moveTo>
                <a:lnTo>
                  <a:pt x="9082888" y="1529219"/>
                </a:lnTo>
                <a:lnTo>
                  <a:pt x="9080449" y="1527035"/>
                </a:lnTo>
                <a:lnTo>
                  <a:pt x="9074874" y="1527302"/>
                </a:lnTo>
                <a:lnTo>
                  <a:pt x="9072689" y="1529765"/>
                </a:lnTo>
                <a:lnTo>
                  <a:pt x="9072969" y="1535201"/>
                </a:lnTo>
                <a:lnTo>
                  <a:pt x="9075141" y="1537373"/>
                </a:lnTo>
                <a:lnTo>
                  <a:pt x="9078138" y="1537373"/>
                </a:lnTo>
                <a:lnTo>
                  <a:pt x="9080995" y="1537233"/>
                </a:lnTo>
                <a:lnTo>
                  <a:pt x="9083167" y="1534782"/>
                </a:lnTo>
                <a:close/>
              </a:path>
              <a:path w="10279380" h="2106295" extrusionOk="0">
                <a:moveTo>
                  <a:pt x="9083294" y="1466100"/>
                </a:moveTo>
                <a:lnTo>
                  <a:pt x="9081135" y="1463649"/>
                </a:lnTo>
                <a:lnTo>
                  <a:pt x="9078265" y="1463522"/>
                </a:lnTo>
                <a:lnTo>
                  <a:pt x="9075560" y="1463370"/>
                </a:lnTo>
                <a:lnTo>
                  <a:pt x="9073109" y="1465554"/>
                </a:lnTo>
                <a:lnTo>
                  <a:pt x="9072829" y="1471142"/>
                </a:lnTo>
                <a:lnTo>
                  <a:pt x="9074874" y="1473568"/>
                </a:lnTo>
                <a:lnTo>
                  <a:pt x="9077731" y="1473720"/>
                </a:lnTo>
                <a:lnTo>
                  <a:pt x="9080716" y="1473720"/>
                </a:lnTo>
                <a:lnTo>
                  <a:pt x="9083027" y="1471536"/>
                </a:lnTo>
                <a:lnTo>
                  <a:pt x="9083294" y="1466100"/>
                </a:lnTo>
                <a:close/>
              </a:path>
              <a:path w="10279380" h="2106295" extrusionOk="0">
                <a:moveTo>
                  <a:pt x="9085605" y="1564982"/>
                </a:moveTo>
                <a:lnTo>
                  <a:pt x="9085199" y="1562265"/>
                </a:lnTo>
                <a:lnTo>
                  <a:pt x="9084932" y="1559407"/>
                </a:lnTo>
                <a:lnTo>
                  <a:pt x="9082481" y="1557362"/>
                </a:lnTo>
                <a:lnTo>
                  <a:pt x="9076906" y="1557896"/>
                </a:lnTo>
                <a:lnTo>
                  <a:pt x="9074874" y="1560487"/>
                </a:lnTo>
                <a:lnTo>
                  <a:pt x="9075420" y="1565922"/>
                </a:lnTo>
                <a:lnTo>
                  <a:pt x="9077592" y="1567840"/>
                </a:lnTo>
                <a:lnTo>
                  <a:pt x="9080716" y="1567840"/>
                </a:lnTo>
                <a:lnTo>
                  <a:pt x="9083573" y="1567561"/>
                </a:lnTo>
                <a:lnTo>
                  <a:pt x="9085605" y="1564982"/>
                </a:lnTo>
                <a:close/>
              </a:path>
              <a:path w="10279380" h="2106295" extrusionOk="0">
                <a:moveTo>
                  <a:pt x="9085885" y="1435773"/>
                </a:moveTo>
                <a:lnTo>
                  <a:pt x="9083840" y="1433322"/>
                </a:lnTo>
                <a:lnTo>
                  <a:pt x="9080995" y="1433055"/>
                </a:lnTo>
                <a:lnTo>
                  <a:pt x="9078138" y="1432636"/>
                </a:lnTo>
                <a:lnTo>
                  <a:pt x="9075699" y="1434807"/>
                </a:lnTo>
                <a:lnTo>
                  <a:pt x="9075420" y="1437538"/>
                </a:lnTo>
                <a:lnTo>
                  <a:pt x="9075001" y="1440395"/>
                </a:lnTo>
                <a:lnTo>
                  <a:pt x="9077185" y="1442847"/>
                </a:lnTo>
                <a:lnTo>
                  <a:pt x="9079903" y="1443113"/>
                </a:lnTo>
                <a:lnTo>
                  <a:pt x="9080170" y="1443240"/>
                </a:lnTo>
                <a:lnTo>
                  <a:pt x="9083027" y="1443240"/>
                </a:lnTo>
                <a:lnTo>
                  <a:pt x="9085199" y="1441208"/>
                </a:lnTo>
                <a:lnTo>
                  <a:pt x="9085466" y="1438630"/>
                </a:lnTo>
                <a:lnTo>
                  <a:pt x="9085885" y="1435773"/>
                </a:lnTo>
                <a:close/>
              </a:path>
              <a:path w="10279380" h="2106295" extrusionOk="0">
                <a:moveTo>
                  <a:pt x="9089555" y="1595043"/>
                </a:moveTo>
                <a:lnTo>
                  <a:pt x="9089136" y="1592326"/>
                </a:lnTo>
                <a:lnTo>
                  <a:pt x="9088590" y="1589455"/>
                </a:lnTo>
                <a:lnTo>
                  <a:pt x="9086012" y="1587563"/>
                </a:lnTo>
                <a:lnTo>
                  <a:pt x="9083294" y="1588109"/>
                </a:lnTo>
                <a:lnTo>
                  <a:pt x="9080449" y="1588503"/>
                </a:lnTo>
                <a:lnTo>
                  <a:pt x="9078544" y="1591094"/>
                </a:lnTo>
                <a:lnTo>
                  <a:pt x="9079078" y="1593824"/>
                </a:lnTo>
                <a:lnTo>
                  <a:pt x="9079357" y="1596390"/>
                </a:lnTo>
                <a:lnTo>
                  <a:pt x="9081529" y="1598168"/>
                </a:lnTo>
                <a:lnTo>
                  <a:pt x="9084793" y="1598168"/>
                </a:lnTo>
                <a:lnTo>
                  <a:pt x="9087637" y="1597761"/>
                </a:lnTo>
                <a:lnTo>
                  <a:pt x="9089555" y="1595043"/>
                </a:lnTo>
                <a:close/>
              </a:path>
              <a:path w="10279380" h="2106295" extrusionOk="0">
                <a:moveTo>
                  <a:pt x="9089949" y="1405712"/>
                </a:moveTo>
                <a:lnTo>
                  <a:pt x="9088056" y="1403121"/>
                </a:lnTo>
                <a:lnTo>
                  <a:pt x="9082481" y="1402308"/>
                </a:lnTo>
                <a:lnTo>
                  <a:pt x="9079903" y="1404200"/>
                </a:lnTo>
                <a:lnTo>
                  <a:pt x="9079357" y="1406931"/>
                </a:lnTo>
                <a:lnTo>
                  <a:pt x="9078938" y="1409788"/>
                </a:lnTo>
                <a:lnTo>
                  <a:pt x="9080856" y="1412379"/>
                </a:lnTo>
                <a:lnTo>
                  <a:pt x="9083573" y="1412773"/>
                </a:lnTo>
                <a:lnTo>
                  <a:pt x="9083840" y="1412773"/>
                </a:lnTo>
                <a:lnTo>
                  <a:pt x="9084119" y="1412913"/>
                </a:lnTo>
                <a:lnTo>
                  <a:pt x="9086964" y="1412913"/>
                </a:lnTo>
                <a:lnTo>
                  <a:pt x="9089009" y="1411020"/>
                </a:lnTo>
                <a:lnTo>
                  <a:pt x="9089415" y="1408569"/>
                </a:lnTo>
                <a:lnTo>
                  <a:pt x="9089949" y="1405712"/>
                </a:lnTo>
                <a:close/>
              </a:path>
              <a:path w="10279380" h="2106295" extrusionOk="0">
                <a:moveTo>
                  <a:pt x="9094978" y="1624965"/>
                </a:moveTo>
                <a:lnTo>
                  <a:pt x="9094445" y="1622120"/>
                </a:lnTo>
                <a:lnTo>
                  <a:pt x="9093886" y="1619389"/>
                </a:lnTo>
                <a:lnTo>
                  <a:pt x="9091181" y="1617611"/>
                </a:lnTo>
                <a:lnTo>
                  <a:pt x="9088450" y="1618170"/>
                </a:lnTo>
                <a:lnTo>
                  <a:pt x="9085605" y="1618716"/>
                </a:lnTo>
                <a:lnTo>
                  <a:pt x="9083840" y="1621421"/>
                </a:lnTo>
                <a:lnTo>
                  <a:pt x="9084386" y="1624279"/>
                </a:lnTo>
                <a:lnTo>
                  <a:pt x="9084513" y="1624279"/>
                </a:lnTo>
                <a:lnTo>
                  <a:pt x="9084932" y="1626590"/>
                </a:lnTo>
                <a:lnTo>
                  <a:pt x="9087104" y="1628216"/>
                </a:lnTo>
                <a:lnTo>
                  <a:pt x="9090508" y="1628216"/>
                </a:lnTo>
                <a:lnTo>
                  <a:pt x="9093213" y="1627682"/>
                </a:lnTo>
                <a:lnTo>
                  <a:pt x="9094978" y="1624965"/>
                </a:lnTo>
                <a:close/>
              </a:path>
              <a:path w="10279380" h="2106295" extrusionOk="0">
                <a:moveTo>
                  <a:pt x="9095524" y="1375918"/>
                </a:moveTo>
                <a:lnTo>
                  <a:pt x="9093771" y="1373200"/>
                </a:lnTo>
                <a:lnTo>
                  <a:pt x="9091041" y="1372641"/>
                </a:lnTo>
                <a:lnTo>
                  <a:pt x="9088196" y="1372108"/>
                </a:lnTo>
                <a:lnTo>
                  <a:pt x="9085605" y="1373898"/>
                </a:lnTo>
                <a:lnTo>
                  <a:pt x="9084932" y="1376591"/>
                </a:lnTo>
                <a:lnTo>
                  <a:pt x="9084386" y="1379461"/>
                </a:lnTo>
                <a:lnTo>
                  <a:pt x="9086151" y="1382052"/>
                </a:lnTo>
                <a:lnTo>
                  <a:pt x="9088869" y="1382725"/>
                </a:lnTo>
                <a:lnTo>
                  <a:pt x="9092400" y="1382725"/>
                </a:lnTo>
                <a:lnTo>
                  <a:pt x="9094445" y="1381086"/>
                </a:lnTo>
                <a:lnTo>
                  <a:pt x="9094978" y="1378775"/>
                </a:lnTo>
                <a:lnTo>
                  <a:pt x="9095524" y="1375918"/>
                </a:lnTo>
                <a:close/>
              </a:path>
              <a:path w="10279380" h="2106295" extrusionOk="0">
                <a:moveTo>
                  <a:pt x="9102052" y="1654479"/>
                </a:moveTo>
                <a:lnTo>
                  <a:pt x="9101290" y="1651469"/>
                </a:lnTo>
                <a:lnTo>
                  <a:pt x="9100553" y="1648904"/>
                </a:lnTo>
                <a:lnTo>
                  <a:pt x="9097835" y="1647266"/>
                </a:lnTo>
                <a:lnTo>
                  <a:pt x="9095118" y="1648079"/>
                </a:lnTo>
                <a:lnTo>
                  <a:pt x="9092400" y="1648777"/>
                </a:lnTo>
                <a:lnTo>
                  <a:pt x="9090762" y="1651469"/>
                </a:lnTo>
                <a:lnTo>
                  <a:pt x="9091524" y="1654479"/>
                </a:lnTo>
                <a:lnTo>
                  <a:pt x="9091993" y="1656511"/>
                </a:lnTo>
                <a:lnTo>
                  <a:pt x="9094165" y="1658150"/>
                </a:lnTo>
                <a:lnTo>
                  <a:pt x="9096756" y="1658150"/>
                </a:lnTo>
                <a:lnTo>
                  <a:pt x="9097150" y="1658023"/>
                </a:lnTo>
                <a:lnTo>
                  <a:pt x="9100414" y="1657184"/>
                </a:lnTo>
                <a:lnTo>
                  <a:pt x="9102052" y="1654479"/>
                </a:lnTo>
                <a:close/>
              </a:path>
              <a:path w="10279380" h="2106295" extrusionOk="0">
                <a:moveTo>
                  <a:pt x="9102725" y="1346542"/>
                </a:moveTo>
                <a:lnTo>
                  <a:pt x="9101099" y="1343685"/>
                </a:lnTo>
                <a:lnTo>
                  <a:pt x="9098382" y="1343012"/>
                </a:lnTo>
                <a:lnTo>
                  <a:pt x="9095524" y="1342199"/>
                </a:lnTo>
                <a:lnTo>
                  <a:pt x="9092806" y="1343825"/>
                </a:lnTo>
                <a:lnTo>
                  <a:pt x="9092133" y="1346682"/>
                </a:lnTo>
                <a:lnTo>
                  <a:pt x="9091320" y="1349260"/>
                </a:lnTo>
                <a:lnTo>
                  <a:pt x="9092946" y="1352118"/>
                </a:lnTo>
                <a:lnTo>
                  <a:pt x="9096197" y="1352931"/>
                </a:lnTo>
                <a:lnTo>
                  <a:pt x="9096616" y="1353070"/>
                </a:lnTo>
                <a:lnTo>
                  <a:pt x="9099321" y="1353070"/>
                </a:lnTo>
                <a:lnTo>
                  <a:pt x="9101366" y="1351445"/>
                </a:lnTo>
                <a:lnTo>
                  <a:pt x="9101912" y="1349260"/>
                </a:lnTo>
                <a:lnTo>
                  <a:pt x="9102725" y="1346542"/>
                </a:lnTo>
                <a:close/>
              </a:path>
              <a:path w="10279380" h="2106295" extrusionOk="0">
                <a:moveTo>
                  <a:pt x="9110612" y="1683588"/>
                </a:moveTo>
                <a:lnTo>
                  <a:pt x="9109659" y="1680857"/>
                </a:lnTo>
                <a:lnTo>
                  <a:pt x="9108834" y="1678139"/>
                </a:lnTo>
                <a:lnTo>
                  <a:pt x="9105989" y="1676654"/>
                </a:lnTo>
                <a:lnTo>
                  <a:pt x="9103258" y="1677454"/>
                </a:lnTo>
                <a:lnTo>
                  <a:pt x="9100553" y="1678419"/>
                </a:lnTo>
                <a:lnTo>
                  <a:pt x="9099067" y="1681276"/>
                </a:lnTo>
                <a:lnTo>
                  <a:pt x="9100020" y="1683994"/>
                </a:lnTo>
                <a:lnTo>
                  <a:pt x="9100680" y="1686026"/>
                </a:lnTo>
                <a:lnTo>
                  <a:pt x="9102585" y="1687537"/>
                </a:lnTo>
                <a:lnTo>
                  <a:pt x="9105316" y="1687537"/>
                </a:lnTo>
                <a:lnTo>
                  <a:pt x="9106395" y="1687258"/>
                </a:lnTo>
                <a:lnTo>
                  <a:pt x="9108973" y="1686445"/>
                </a:lnTo>
                <a:lnTo>
                  <a:pt x="9110612" y="1683588"/>
                </a:lnTo>
                <a:close/>
              </a:path>
              <a:path w="10279380" h="2106295" extrusionOk="0">
                <a:moveTo>
                  <a:pt x="9111285" y="1317447"/>
                </a:moveTo>
                <a:lnTo>
                  <a:pt x="9109786" y="1314577"/>
                </a:lnTo>
                <a:lnTo>
                  <a:pt x="9107208" y="1313624"/>
                </a:lnTo>
                <a:lnTo>
                  <a:pt x="9104503" y="1312824"/>
                </a:lnTo>
                <a:lnTo>
                  <a:pt x="9101645" y="1314297"/>
                </a:lnTo>
                <a:lnTo>
                  <a:pt x="9100680" y="1317028"/>
                </a:lnTo>
                <a:lnTo>
                  <a:pt x="9099880" y="1319618"/>
                </a:lnTo>
                <a:lnTo>
                  <a:pt x="9101366" y="1322603"/>
                </a:lnTo>
                <a:lnTo>
                  <a:pt x="9104084" y="1323428"/>
                </a:lnTo>
                <a:lnTo>
                  <a:pt x="9105036" y="1323695"/>
                </a:lnTo>
                <a:lnTo>
                  <a:pt x="9107741" y="1323695"/>
                </a:lnTo>
                <a:lnTo>
                  <a:pt x="9109786" y="1322184"/>
                </a:lnTo>
                <a:lnTo>
                  <a:pt x="9110472" y="1320152"/>
                </a:lnTo>
                <a:lnTo>
                  <a:pt x="9111285" y="1317447"/>
                </a:lnTo>
                <a:close/>
              </a:path>
              <a:path w="10279380" h="2106295" extrusionOk="0">
                <a:moveTo>
                  <a:pt x="9120518" y="1712290"/>
                </a:moveTo>
                <a:lnTo>
                  <a:pt x="9119565" y="1709559"/>
                </a:lnTo>
                <a:lnTo>
                  <a:pt x="9118625" y="1706968"/>
                </a:lnTo>
                <a:lnTo>
                  <a:pt x="9115628" y="1705622"/>
                </a:lnTo>
                <a:lnTo>
                  <a:pt x="9113050" y="1706587"/>
                </a:lnTo>
                <a:lnTo>
                  <a:pt x="9110472" y="1707667"/>
                </a:lnTo>
                <a:lnTo>
                  <a:pt x="9108973" y="1710524"/>
                </a:lnTo>
                <a:lnTo>
                  <a:pt x="9110053" y="1713103"/>
                </a:lnTo>
                <a:lnTo>
                  <a:pt x="9110751" y="1715147"/>
                </a:lnTo>
                <a:lnTo>
                  <a:pt x="9112783" y="1716493"/>
                </a:lnTo>
                <a:lnTo>
                  <a:pt x="9115361" y="1716493"/>
                </a:lnTo>
                <a:lnTo>
                  <a:pt x="9116047" y="1716366"/>
                </a:lnTo>
                <a:lnTo>
                  <a:pt x="9116581" y="1716087"/>
                </a:lnTo>
                <a:lnTo>
                  <a:pt x="9119171" y="1715147"/>
                </a:lnTo>
                <a:lnTo>
                  <a:pt x="9120518" y="1712290"/>
                </a:lnTo>
                <a:close/>
              </a:path>
              <a:path w="10279380" h="2106295" extrusionOk="0">
                <a:moveTo>
                  <a:pt x="9121470" y="1288872"/>
                </a:moveTo>
                <a:lnTo>
                  <a:pt x="9120124" y="1285875"/>
                </a:lnTo>
                <a:lnTo>
                  <a:pt x="9117393" y="1284922"/>
                </a:lnTo>
                <a:lnTo>
                  <a:pt x="9114815" y="1283843"/>
                </a:lnTo>
                <a:lnTo>
                  <a:pt x="9111844" y="1285201"/>
                </a:lnTo>
                <a:lnTo>
                  <a:pt x="9109926" y="1290510"/>
                </a:lnTo>
                <a:lnTo>
                  <a:pt x="9111285" y="1293355"/>
                </a:lnTo>
                <a:lnTo>
                  <a:pt x="9113876" y="1294447"/>
                </a:lnTo>
                <a:lnTo>
                  <a:pt x="9114409" y="1294726"/>
                </a:lnTo>
                <a:lnTo>
                  <a:pt x="9117673" y="1294726"/>
                </a:lnTo>
                <a:lnTo>
                  <a:pt x="9119705" y="1293495"/>
                </a:lnTo>
                <a:lnTo>
                  <a:pt x="9120378" y="1291463"/>
                </a:lnTo>
                <a:lnTo>
                  <a:pt x="9121470" y="1288872"/>
                </a:lnTo>
                <a:close/>
              </a:path>
              <a:path w="10279380" h="2106295" extrusionOk="0">
                <a:moveTo>
                  <a:pt x="9132062" y="1740306"/>
                </a:moveTo>
                <a:lnTo>
                  <a:pt x="9130995" y="1737728"/>
                </a:lnTo>
                <a:lnTo>
                  <a:pt x="9129763" y="1735137"/>
                </a:lnTo>
                <a:lnTo>
                  <a:pt x="9126766" y="1734045"/>
                </a:lnTo>
                <a:lnTo>
                  <a:pt x="9121610" y="1736217"/>
                </a:lnTo>
                <a:lnTo>
                  <a:pt x="9120518" y="1739214"/>
                </a:lnTo>
                <a:lnTo>
                  <a:pt x="9122435" y="1743710"/>
                </a:lnTo>
                <a:lnTo>
                  <a:pt x="9124328" y="1744929"/>
                </a:lnTo>
                <a:lnTo>
                  <a:pt x="9126906" y="1744929"/>
                </a:lnTo>
                <a:lnTo>
                  <a:pt x="9127592" y="1744789"/>
                </a:lnTo>
                <a:lnTo>
                  <a:pt x="9128265" y="1744522"/>
                </a:lnTo>
                <a:lnTo>
                  <a:pt x="9130855" y="1743290"/>
                </a:lnTo>
                <a:lnTo>
                  <a:pt x="9132062" y="1740306"/>
                </a:lnTo>
                <a:close/>
              </a:path>
              <a:path w="10279380" h="2106295" extrusionOk="0">
                <a:moveTo>
                  <a:pt x="9133027" y="1260856"/>
                </a:moveTo>
                <a:lnTo>
                  <a:pt x="9131808" y="1257871"/>
                </a:lnTo>
                <a:lnTo>
                  <a:pt x="9129217" y="1256766"/>
                </a:lnTo>
                <a:lnTo>
                  <a:pt x="9126639" y="1255547"/>
                </a:lnTo>
                <a:lnTo>
                  <a:pt x="9123642" y="1256766"/>
                </a:lnTo>
                <a:lnTo>
                  <a:pt x="9122550" y="1259344"/>
                </a:lnTo>
                <a:lnTo>
                  <a:pt x="9121343" y="1261948"/>
                </a:lnTo>
                <a:lnTo>
                  <a:pt x="9122550" y="1264932"/>
                </a:lnTo>
                <a:lnTo>
                  <a:pt x="9125140" y="1266012"/>
                </a:lnTo>
                <a:lnTo>
                  <a:pt x="9125814" y="1266431"/>
                </a:lnTo>
                <a:lnTo>
                  <a:pt x="9126499" y="1266558"/>
                </a:lnTo>
                <a:lnTo>
                  <a:pt x="9129077" y="1266558"/>
                </a:lnTo>
                <a:lnTo>
                  <a:pt x="9130995" y="1265339"/>
                </a:lnTo>
                <a:lnTo>
                  <a:pt x="9131808" y="1263446"/>
                </a:lnTo>
                <a:lnTo>
                  <a:pt x="9133027" y="1260856"/>
                </a:lnTo>
                <a:close/>
              </a:path>
              <a:path w="10279380" h="2106295" extrusionOk="0">
                <a:moveTo>
                  <a:pt x="9144978" y="1767776"/>
                </a:moveTo>
                <a:lnTo>
                  <a:pt x="9143746" y="1765325"/>
                </a:lnTo>
                <a:lnTo>
                  <a:pt x="9142539" y="1762760"/>
                </a:lnTo>
                <a:lnTo>
                  <a:pt x="9139415" y="1761794"/>
                </a:lnTo>
                <a:lnTo>
                  <a:pt x="9136824" y="1763014"/>
                </a:lnTo>
                <a:lnTo>
                  <a:pt x="9134373" y="1764233"/>
                </a:lnTo>
                <a:lnTo>
                  <a:pt x="9133294" y="1767370"/>
                </a:lnTo>
                <a:lnTo>
                  <a:pt x="9134653" y="1769808"/>
                </a:lnTo>
                <a:lnTo>
                  <a:pt x="9135466" y="1771726"/>
                </a:lnTo>
                <a:lnTo>
                  <a:pt x="9137244" y="1772666"/>
                </a:lnTo>
                <a:lnTo>
                  <a:pt x="9139949" y="1772666"/>
                </a:lnTo>
                <a:lnTo>
                  <a:pt x="9140761" y="1772539"/>
                </a:lnTo>
                <a:lnTo>
                  <a:pt x="9141447" y="1772132"/>
                </a:lnTo>
                <a:lnTo>
                  <a:pt x="9143886" y="1770913"/>
                </a:lnTo>
                <a:lnTo>
                  <a:pt x="9144978" y="1767776"/>
                </a:lnTo>
                <a:close/>
              </a:path>
              <a:path w="10279380" h="2106295" extrusionOk="0">
                <a:moveTo>
                  <a:pt x="9145943" y="1233512"/>
                </a:moveTo>
                <a:lnTo>
                  <a:pt x="9144978" y="1230388"/>
                </a:lnTo>
                <a:lnTo>
                  <a:pt x="9139809" y="1227937"/>
                </a:lnTo>
                <a:lnTo>
                  <a:pt x="9136824" y="1228890"/>
                </a:lnTo>
                <a:lnTo>
                  <a:pt x="9134373" y="1234059"/>
                </a:lnTo>
                <a:lnTo>
                  <a:pt x="9135326" y="1237043"/>
                </a:lnTo>
                <a:lnTo>
                  <a:pt x="9137917" y="1238275"/>
                </a:lnTo>
                <a:lnTo>
                  <a:pt x="9138590" y="1238681"/>
                </a:lnTo>
                <a:lnTo>
                  <a:pt x="9139415" y="1238821"/>
                </a:lnTo>
                <a:lnTo>
                  <a:pt x="9141993" y="1238821"/>
                </a:lnTo>
                <a:lnTo>
                  <a:pt x="9143746" y="1237881"/>
                </a:lnTo>
                <a:lnTo>
                  <a:pt x="9145943" y="1233512"/>
                </a:lnTo>
                <a:close/>
              </a:path>
              <a:path w="10279380" h="2106295" extrusionOk="0">
                <a:moveTo>
                  <a:pt x="9159253" y="1794700"/>
                </a:moveTo>
                <a:lnTo>
                  <a:pt x="9157881" y="1792135"/>
                </a:lnTo>
                <a:lnTo>
                  <a:pt x="9156522" y="1789684"/>
                </a:lnTo>
                <a:lnTo>
                  <a:pt x="9153398" y="1788858"/>
                </a:lnTo>
                <a:lnTo>
                  <a:pt x="9148508" y="1791589"/>
                </a:lnTo>
                <a:lnTo>
                  <a:pt x="9147696" y="1794700"/>
                </a:lnTo>
                <a:lnTo>
                  <a:pt x="9150007" y="1798789"/>
                </a:lnTo>
                <a:lnTo>
                  <a:pt x="9151633" y="1799742"/>
                </a:lnTo>
                <a:lnTo>
                  <a:pt x="9154363" y="1799742"/>
                </a:lnTo>
                <a:lnTo>
                  <a:pt x="9155176" y="1799602"/>
                </a:lnTo>
                <a:lnTo>
                  <a:pt x="9155989" y="1799209"/>
                </a:lnTo>
                <a:lnTo>
                  <a:pt x="9158427" y="1797697"/>
                </a:lnTo>
                <a:lnTo>
                  <a:pt x="9159253" y="1794700"/>
                </a:lnTo>
                <a:close/>
              </a:path>
              <a:path w="10279380" h="2106295" extrusionOk="0">
                <a:moveTo>
                  <a:pt x="9160332" y="1206855"/>
                </a:moveTo>
                <a:lnTo>
                  <a:pt x="9159392" y="1203731"/>
                </a:lnTo>
                <a:lnTo>
                  <a:pt x="9154490" y="1201013"/>
                </a:lnTo>
                <a:lnTo>
                  <a:pt x="9151353" y="1201826"/>
                </a:lnTo>
                <a:lnTo>
                  <a:pt x="9148648" y="1206728"/>
                </a:lnTo>
                <a:lnTo>
                  <a:pt x="9149461" y="1209840"/>
                </a:lnTo>
                <a:lnTo>
                  <a:pt x="9152052" y="1211211"/>
                </a:lnTo>
                <a:lnTo>
                  <a:pt x="9152725" y="1211618"/>
                </a:lnTo>
                <a:lnTo>
                  <a:pt x="9153665" y="1211897"/>
                </a:lnTo>
                <a:lnTo>
                  <a:pt x="9156268" y="1211897"/>
                </a:lnTo>
                <a:lnTo>
                  <a:pt x="9158021" y="1210932"/>
                </a:lnTo>
                <a:lnTo>
                  <a:pt x="9158973" y="1209306"/>
                </a:lnTo>
                <a:lnTo>
                  <a:pt x="9160332" y="1206855"/>
                </a:lnTo>
                <a:close/>
              </a:path>
              <a:path w="10279380" h="2106295" extrusionOk="0">
                <a:moveTo>
                  <a:pt x="9174861" y="1820684"/>
                </a:moveTo>
                <a:lnTo>
                  <a:pt x="9173286" y="1818093"/>
                </a:lnTo>
                <a:lnTo>
                  <a:pt x="9171876" y="1815934"/>
                </a:lnTo>
                <a:lnTo>
                  <a:pt x="9168752" y="1815249"/>
                </a:lnTo>
                <a:lnTo>
                  <a:pt x="9164015" y="1818093"/>
                </a:lnTo>
                <a:lnTo>
                  <a:pt x="9163317" y="1821370"/>
                </a:lnTo>
                <a:lnTo>
                  <a:pt x="9164891" y="1823808"/>
                </a:lnTo>
                <a:lnTo>
                  <a:pt x="9165768" y="1825307"/>
                </a:lnTo>
                <a:lnTo>
                  <a:pt x="9167393" y="1826145"/>
                </a:lnTo>
                <a:lnTo>
                  <a:pt x="9170098" y="1826145"/>
                </a:lnTo>
                <a:lnTo>
                  <a:pt x="9171064" y="1825853"/>
                </a:lnTo>
                <a:lnTo>
                  <a:pt x="9171876" y="1825307"/>
                </a:lnTo>
                <a:lnTo>
                  <a:pt x="9174201" y="1823808"/>
                </a:lnTo>
                <a:lnTo>
                  <a:pt x="9174861" y="1820684"/>
                </a:lnTo>
                <a:close/>
              </a:path>
              <a:path w="10279380" h="2106295" extrusionOk="0">
                <a:moveTo>
                  <a:pt x="9175953" y="1181011"/>
                </a:moveTo>
                <a:lnTo>
                  <a:pt x="9175280" y="1177747"/>
                </a:lnTo>
                <a:lnTo>
                  <a:pt x="9172969" y="1176248"/>
                </a:lnTo>
                <a:lnTo>
                  <a:pt x="9170518" y="1174750"/>
                </a:lnTo>
                <a:lnTo>
                  <a:pt x="9167393" y="1175435"/>
                </a:lnTo>
                <a:lnTo>
                  <a:pt x="9165907" y="1177899"/>
                </a:lnTo>
                <a:lnTo>
                  <a:pt x="9164409" y="1180198"/>
                </a:lnTo>
                <a:lnTo>
                  <a:pt x="9165082" y="1183322"/>
                </a:lnTo>
                <a:lnTo>
                  <a:pt x="9168346" y="1185494"/>
                </a:lnTo>
                <a:lnTo>
                  <a:pt x="9169311" y="1185633"/>
                </a:lnTo>
                <a:lnTo>
                  <a:pt x="9171876" y="1185633"/>
                </a:lnTo>
                <a:lnTo>
                  <a:pt x="9173502" y="1184821"/>
                </a:lnTo>
                <a:lnTo>
                  <a:pt x="9175953" y="1181011"/>
                </a:lnTo>
                <a:close/>
              </a:path>
              <a:path w="10279380" h="2106295" extrusionOk="0">
                <a:moveTo>
                  <a:pt x="9191854" y="1845856"/>
                </a:moveTo>
                <a:lnTo>
                  <a:pt x="9188590" y="1841233"/>
                </a:lnTo>
                <a:lnTo>
                  <a:pt x="9185465" y="1840674"/>
                </a:lnTo>
                <a:lnTo>
                  <a:pt x="9180855" y="1843938"/>
                </a:lnTo>
                <a:lnTo>
                  <a:pt x="9180297" y="1847088"/>
                </a:lnTo>
                <a:lnTo>
                  <a:pt x="9181922" y="1849399"/>
                </a:lnTo>
                <a:lnTo>
                  <a:pt x="9182887" y="1850872"/>
                </a:lnTo>
                <a:lnTo>
                  <a:pt x="9184513" y="1851558"/>
                </a:lnTo>
                <a:lnTo>
                  <a:pt x="9187104" y="1851558"/>
                </a:lnTo>
                <a:lnTo>
                  <a:pt x="9188183" y="1851291"/>
                </a:lnTo>
                <a:lnTo>
                  <a:pt x="9188996" y="1850618"/>
                </a:lnTo>
                <a:lnTo>
                  <a:pt x="9191307" y="1848980"/>
                </a:lnTo>
                <a:lnTo>
                  <a:pt x="9191854" y="1845856"/>
                </a:lnTo>
                <a:close/>
              </a:path>
              <a:path w="10279380" h="2106295" extrusionOk="0">
                <a:moveTo>
                  <a:pt x="9192933" y="1155865"/>
                </a:moveTo>
                <a:lnTo>
                  <a:pt x="9192539" y="1152715"/>
                </a:lnTo>
                <a:lnTo>
                  <a:pt x="9187917" y="1149464"/>
                </a:lnTo>
                <a:lnTo>
                  <a:pt x="9184653" y="1149997"/>
                </a:lnTo>
                <a:lnTo>
                  <a:pt x="9183027" y="1152321"/>
                </a:lnTo>
                <a:lnTo>
                  <a:pt x="9181389" y="1154493"/>
                </a:lnTo>
                <a:lnTo>
                  <a:pt x="9181922" y="1157757"/>
                </a:lnTo>
                <a:lnTo>
                  <a:pt x="9185186" y="1160068"/>
                </a:lnTo>
                <a:lnTo>
                  <a:pt x="9186151" y="1160348"/>
                </a:lnTo>
                <a:lnTo>
                  <a:pt x="9188729" y="1160348"/>
                </a:lnTo>
                <a:lnTo>
                  <a:pt x="9190368" y="1159522"/>
                </a:lnTo>
                <a:lnTo>
                  <a:pt x="9192933" y="1155865"/>
                </a:lnTo>
                <a:close/>
              </a:path>
              <a:path w="10279380" h="2106295" extrusionOk="0">
                <a:moveTo>
                  <a:pt x="9210065" y="1870189"/>
                </a:moveTo>
                <a:lnTo>
                  <a:pt x="9208300" y="1867890"/>
                </a:lnTo>
                <a:lnTo>
                  <a:pt x="9206662" y="1865706"/>
                </a:lnTo>
                <a:lnTo>
                  <a:pt x="9203398" y="1865299"/>
                </a:lnTo>
                <a:lnTo>
                  <a:pt x="9201226" y="1867077"/>
                </a:lnTo>
                <a:lnTo>
                  <a:pt x="9199067" y="1868703"/>
                </a:lnTo>
                <a:lnTo>
                  <a:pt x="9198648" y="1871954"/>
                </a:lnTo>
                <a:lnTo>
                  <a:pt x="9200274" y="1874126"/>
                </a:lnTo>
                <a:lnTo>
                  <a:pt x="9201366" y="1875497"/>
                </a:lnTo>
                <a:lnTo>
                  <a:pt x="9202864" y="1876183"/>
                </a:lnTo>
                <a:lnTo>
                  <a:pt x="9205430" y="1876183"/>
                </a:lnTo>
                <a:lnTo>
                  <a:pt x="9206522" y="1875764"/>
                </a:lnTo>
                <a:lnTo>
                  <a:pt x="9207462" y="1875091"/>
                </a:lnTo>
                <a:lnTo>
                  <a:pt x="9209659" y="1873326"/>
                </a:lnTo>
                <a:lnTo>
                  <a:pt x="9210065" y="1870189"/>
                </a:lnTo>
                <a:close/>
              </a:path>
              <a:path w="10279380" h="2106295" extrusionOk="0">
                <a:moveTo>
                  <a:pt x="9211285" y="1131633"/>
                </a:moveTo>
                <a:lnTo>
                  <a:pt x="9210865" y="1128522"/>
                </a:lnTo>
                <a:lnTo>
                  <a:pt x="9208694" y="1126731"/>
                </a:lnTo>
                <a:lnTo>
                  <a:pt x="9206522" y="1124978"/>
                </a:lnTo>
                <a:lnTo>
                  <a:pt x="9203258" y="1125372"/>
                </a:lnTo>
                <a:lnTo>
                  <a:pt x="9201493" y="1127569"/>
                </a:lnTo>
                <a:lnTo>
                  <a:pt x="9199740" y="1129880"/>
                </a:lnTo>
                <a:lnTo>
                  <a:pt x="9200134" y="1133005"/>
                </a:lnTo>
                <a:lnTo>
                  <a:pt x="9202306" y="1134783"/>
                </a:lnTo>
                <a:lnTo>
                  <a:pt x="9203258" y="1135456"/>
                </a:lnTo>
                <a:lnTo>
                  <a:pt x="9204490" y="1135849"/>
                </a:lnTo>
                <a:lnTo>
                  <a:pt x="9207068" y="1135849"/>
                </a:lnTo>
                <a:lnTo>
                  <a:pt x="9208554" y="1135176"/>
                </a:lnTo>
                <a:lnTo>
                  <a:pt x="9211285" y="1131633"/>
                </a:lnTo>
                <a:close/>
              </a:path>
              <a:path w="10279380" h="2106295" extrusionOk="0">
                <a:moveTo>
                  <a:pt x="9229484" y="1893455"/>
                </a:moveTo>
                <a:lnTo>
                  <a:pt x="9227591" y="1891284"/>
                </a:lnTo>
                <a:lnTo>
                  <a:pt x="9225813" y="1889112"/>
                </a:lnTo>
                <a:lnTo>
                  <a:pt x="9222549" y="1888959"/>
                </a:lnTo>
                <a:lnTo>
                  <a:pt x="9218346" y="1892642"/>
                </a:lnTo>
                <a:lnTo>
                  <a:pt x="9218079" y="1895767"/>
                </a:lnTo>
                <a:lnTo>
                  <a:pt x="9219984" y="1897938"/>
                </a:lnTo>
                <a:lnTo>
                  <a:pt x="9220924" y="1899158"/>
                </a:lnTo>
                <a:lnTo>
                  <a:pt x="9222410" y="1899716"/>
                </a:lnTo>
                <a:lnTo>
                  <a:pt x="9225001" y="1899716"/>
                </a:lnTo>
                <a:lnTo>
                  <a:pt x="9226232" y="1899310"/>
                </a:lnTo>
                <a:lnTo>
                  <a:pt x="9227172" y="1898484"/>
                </a:lnTo>
                <a:lnTo>
                  <a:pt x="9229217" y="1896579"/>
                </a:lnTo>
                <a:lnTo>
                  <a:pt x="9229484" y="1893455"/>
                </a:lnTo>
                <a:close/>
              </a:path>
              <a:path w="10279380" h="2106295" extrusionOk="0">
                <a:moveTo>
                  <a:pt x="9230716" y="1108519"/>
                </a:moveTo>
                <a:lnTo>
                  <a:pt x="9230576" y="1105268"/>
                </a:lnTo>
                <a:lnTo>
                  <a:pt x="9228404" y="1103337"/>
                </a:lnTo>
                <a:lnTo>
                  <a:pt x="9226232" y="1101585"/>
                </a:lnTo>
                <a:lnTo>
                  <a:pt x="9223108" y="1101725"/>
                </a:lnTo>
                <a:lnTo>
                  <a:pt x="9221203" y="1103896"/>
                </a:lnTo>
                <a:lnTo>
                  <a:pt x="9219286" y="1105941"/>
                </a:lnTo>
                <a:lnTo>
                  <a:pt x="9219565" y="1109205"/>
                </a:lnTo>
                <a:lnTo>
                  <a:pt x="9221737" y="1111110"/>
                </a:lnTo>
                <a:lnTo>
                  <a:pt x="9222689" y="1111910"/>
                </a:lnTo>
                <a:lnTo>
                  <a:pt x="9223921" y="1112329"/>
                </a:lnTo>
                <a:lnTo>
                  <a:pt x="9226486" y="1112329"/>
                </a:lnTo>
                <a:lnTo>
                  <a:pt x="9227845" y="1111783"/>
                </a:lnTo>
                <a:lnTo>
                  <a:pt x="9228938" y="1110564"/>
                </a:lnTo>
                <a:lnTo>
                  <a:pt x="9230716" y="1108519"/>
                </a:lnTo>
                <a:close/>
              </a:path>
              <a:path w="10279380" h="2106295" extrusionOk="0">
                <a:moveTo>
                  <a:pt x="9249994" y="1918881"/>
                </a:moveTo>
                <a:lnTo>
                  <a:pt x="9249867" y="1915490"/>
                </a:lnTo>
                <a:lnTo>
                  <a:pt x="9248102" y="1913724"/>
                </a:lnTo>
                <a:lnTo>
                  <a:pt x="9246197" y="1911692"/>
                </a:lnTo>
                <a:lnTo>
                  <a:pt x="9242933" y="1911553"/>
                </a:lnTo>
                <a:lnTo>
                  <a:pt x="9240901" y="1913585"/>
                </a:lnTo>
                <a:lnTo>
                  <a:pt x="9238856" y="1915490"/>
                </a:lnTo>
                <a:lnTo>
                  <a:pt x="9238971" y="1918881"/>
                </a:lnTo>
                <a:lnTo>
                  <a:pt x="9240761" y="1920798"/>
                </a:lnTo>
                <a:lnTo>
                  <a:pt x="9241714" y="1921738"/>
                </a:lnTo>
                <a:lnTo>
                  <a:pt x="9243073" y="1922284"/>
                </a:lnTo>
                <a:lnTo>
                  <a:pt x="9245663" y="1922284"/>
                </a:lnTo>
                <a:lnTo>
                  <a:pt x="9247010" y="1921891"/>
                </a:lnTo>
                <a:lnTo>
                  <a:pt x="9249994" y="1918881"/>
                </a:lnTo>
                <a:close/>
              </a:path>
              <a:path w="10279380" h="2106295" extrusionOk="0">
                <a:moveTo>
                  <a:pt x="9251366" y="1082954"/>
                </a:moveTo>
                <a:lnTo>
                  <a:pt x="9247289" y="1079131"/>
                </a:lnTo>
                <a:lnTo>
                  <a:pt x="9244025" y="1079131"/>
                </a:lnTo>
                <a:lnTo>
                  <a:pt x="9242120" y="1081176"/>
                </a:lnTo>
                <a:lnTo>
                  <a:pt x="9240088" y="1083233"/>
                </a:lnTo>
                <a:lnTo>
                  <a:pt x="9240228" y="1086485"/>
                </a:lnTo>
                <a:lnTo>
                  <a:pt x="9242260" y="1088390"/>
                </a:lnTo>
                <a:lnTo>
                  <a:pt x="9243212" y="1089329"/>
                </a:lnTo>
                <a:lnTo>
                  <a:pt x="9244432" y="1089888"/>
                </a:lnTo>
                <a:lnTo>
                  <a:pt x="9247010" y="1089888"/>
                </a:lnTo>
                <a:lnTo>
                  <a:pt x="9248369" y="1089329"/>
                </a:lnTo>
                <a:lnTo>
                  <a:pt x="9249461" y="1088250"/>
                </a:lnTo>
                <a:lnTo>
                  <a:pt x="9251366" y="1086218"/>
                </a:lnTo>
                <a:lnTo>
                  <a:pt x="9251366" y="1082954"/>
                </a:lnTo>
                <a:close/>
              </a:path>
              <a:path w="10279380" h="2106295" extrusionOk="0">
                <a:moveTo>
                  <a:pt x="9271876" y="1940102"/>
                </a:moveTo>
                <a:lnTo>
                  <a:pt x="9271749" y="1936838"/>
                </a:lnTo>
                <a:lnTo>
                  <a:pt x="9269705" y="1934946"/>
                </a:lnTo>
                <a:lnTo>
                  <a:pt x="9267533" y="1933028"/>
                </a:lnTo>
                <a:lnTo>
                  <a:pt x="9264409" y="1933168"/>
                </a:lnTo>
                <a:lnTo>
                  <a:pt x="9262504" y="1935200"/>
                </a:lnTo>
                <a:lnTo>
                  <a:pt x="9260611" y="1937258"/>
                </a:lnTo>
                <a:lnTo>
                  <a:pt x="9260611" y="1940509"/>
                </a:lnTo>
                <a:lnTo>
                  <a:pt x="9262643" y="1942414"/>
                </a:lnTo>
                <a:lnTo>
                  <a:pt x="9263710" y="1943366"/>
                </a:lnTo>
                <a:lnTo>
                  <a:pt x="9264942" y="1943773"/>
                </a:lnTo>
                <a:lnTo>
                  <a:pt x="9267533" y="1943773"/>
                </a:lnTo>
                <a:lnTo>
                  <a:pt x="9268892" y="1943227"/>
                </a:lnTo>
                <a:lnTo>
                  <a:pt x="9269844" y="1942134"/>
                </a:lnTo>
                <a:lnTo>
                  <a:pt x="9271876" y="1940102"/>
                </a:lnTo>
                <a:close/>
              </a:path>
              <a:path w="10279380" h="2106295" extrusionOk="0">
                <a:moveTo>
                  <a:pt x="9273235" y="1061872"/>
                </a:moveTo>
                <a:lnTo>
                  <a:pt x="9271203" y="1059815"/>
                </a:lnTo>
                <a:lnTo>
                  <a:pt x="9269298" y="1057783"/>
                </a:lnTo>
                <a:lnTo>
                  <a:pt x="9266161" y="1057656"/>
                </a:lnTo>
                <a:lnTo>
                  <a:pt x="9264129" y="1059561"/>
                </a:lnTo>
                <a:lnTo>
                  <a:pt x="9261958" y="1061453"/>
                </a:lnTo>
                <a:lnTo>
                  <a:pt x="9261958" y="1064717"/>
                </a:lnTo>
                <a:lnTo>
                  <a:pt x="9263875" y="1066774"/>
                </a:lnTo>
                <a:lnTo>
                  <a:pt x="9264815" y="1067854"/>
                </a:lnTo>
                <a:lnTo>
                  <a:pt x="9266161" y="1068400"/>
                </a:lnTo>
                <a:lnTo>
                  <a:pt x="9268752" y="1068400"/>
                </a:lnTo>
                <a:lnTo>
                  <a:pt x="9270124" y="1067993"/>
                </a:lnTo>
                <a:lnTo>
                  <a:pt x="9271063" y="1067028"/>
                </a:lnTo>
                <a:lnTo>
                  <a:pt x="9273095" y="1065136"/>
                </a:lnTo>
                <a:lnTo>
                  <a:pt x="9273235" y="1061872"/>
                </a:lnTo>
                <a:close/>
              </a:path>
              <a:path w="10279380" h="2106295" extrusionOk="0">
                <a:moveTo>
                  <a:pt x="9294698" y="1960232"/>
                </a:moveTo>
                <a:lnTo>
                  <a:pt x="9294431" y="1956968"/>
                </a:lnTo>
                <a:lnTo>
                  <a:pt x="9292260" y="1955203"/>
                </a:lnTo>
                <a:lnTo>
                  <a:pt x="9290088" y="1953298"/>
                </a:lnTo>
                <a:lnTo>
                  <a:pt x="9286964" y="1953577"/>
                </a:lnTo>
                <a:lnTo>
                  <a:pt x="9285046" y="1955749"/>
                </a:lnTo>
                <a:lnTo>
                  <a:pt x="9283281" y="1957920"/>
                </a:lnTo>
                <a:lnTo>
                  <a:pt x="9283560" y="1961184"/>
                </a:lnTo>
                <a:lnTo>
                  <a:pt x="9285732" y="1962962"/>
                </a:lnTo>
                <a:lnTo>
                  <a:pt x="9286684" y="1963775"/>
                </a:lnTo>
                <a:lnTo>
                  <a:pt x="9287777" y="1964182"/>
                </a:lnTo>
                <a:lnTo>
                  <a:pt x="9290342" y="1964182"/>
                </a:lnTo>
                <a:lnTo>
                  <a:pt x="9291853" y="1963496"/>
                </a:lnTo>
                <a:lnTo>
                  <a:pt x="9292933" y="1962416"/>
                </a:lnTo>
                <a:lnTo>
                  <a:pt x="9294698" y="1960232"/>
                </a:lnTo>
                <a:close/>
              </a:path>
              <a:path w="10279380" h="2106295" extrusionOk="0">
                <a:moveTo>
                  <a:pt x="9296197" y="1041882"/>
                </a:moveTo>
                <a:lnTo>
                  <a:pt x="9294292" y="1039698"/>
                </a:lnTo>
                <a:lnTo>
                  <a:pt x="9292539" y="1037513"/>
                </a:lnTo>
                <a:lnTo>
                  <a:pt x="9289275" y="1037259"/>
                </a:lnTo>
                <a:lnTo>
                  <a:pt x="9287218" y="1039152"/>
                </a:lnTo>
                <a:lnTo>
                  <a:pt x="9285046" y="1040930"/>
                </a:lnTo>
                <a:lnTo>
                  <a:pt x="9284792" y="1044194"/>
                </a:lnTo>
                <a:lnTo>
                  <a:pt x="9286545" y="1046365"/>
                </a:lnTo>
                <a:lnTo>
                  <a:pt x="9287497" y="1047457"/>
                </a:lnTo>
                <a:lnTo>
                  <a:pt x="9288996" y="1048131"/>
                </a:lnTo>
                <a:lnTo>
                  <a:pt x="9291574" y="1048131"/>
                </a:lnTo>
                <a:lnTo>
                  <a:pt x="9292793" y="1047724"/>
                </a:lnTo>
                <a:lnTo>
                  <a:pt x="9293746" y="1046899"/>
                </a:lnTo>
                <a:lnTo>
                  <a:pt x="9295917" y="1045133"/>
                </a:lnTo>
                <a:lnTo>
                  <a:pt x="9296197" y="1041882"/>
                </a:lnTo>
                <a:close/>
              </a:path>
              <a:path w="10279380" h="2106295" extrusionOk="0">
                <a:moveTo>
                  <a:pt x="9318485" y="1979002"/>
                </a:moveTo>
                <a:lnTo>
                  <a:pt x="9318066" y="1975891"/>
                </a:lnTo>
                <a:lnTo>
                  <a:pt x="9316085" y="1974253"/>
                </a:lnTo>
                <a:lnTo>
                  <a:pt x="9315907" y="1974113"/>
                </a:lnTo>
                <a:lnTo>
                  <a:pt x="9315907" y="1974253"/>
                </a:lnTo>
                <a:lnTo>
                  <a:pt x="9313596" y="1972487"/>
                </a:lnTo>
                <a:lnTo>
                  <a:pt x="9310472" y="1972894"/>
                </a:lnTo>
                <a:lnTo>
                  <a:pt x="9308694" y="1975205"/>
                </a:lnTo>
                <a:lnTo>
                  <a:pt x="9307068" y="1977364"/>
                </a:lnTo>
                <a:lnTo>
                  <a:pt x="9307487" y="1980501"/>
                </a:lnTo>
                <a:lnTo>
                  <a:pt x="9309646" y="1982266"/>
                </a:lnTo>
                <a:lnTo>
                  <a:pt x="9310611" y="1982952"/>
                </a:lnTo>
                <a:lnTo>
                  <a:pt x="9311678" y="1983359"/>
                </a:lnTo>
                <a:lnTo>
                  <a:pt x="9314269" y="1983359"/>
                </a:lnTo>
                <a:lnTo>
                  <a:pt x="9315907" y="1982685"/>
                </a:lnTo>
                <a:lnTo>
                  <a:pt x="9318485" y="1979002"/>
                </a:lnTo>
                <a:close/>
              </a:path>
              <a:path w="10279380" h="2106295" extrusionOk="0">
                <a:moveTo>
                  <a:pt x="9320098" y="1023112"/>
                </a:moveTo>
                <a:lnTo>
                  <a:pt x="9316720" y="1018616"/>
                </a:lnTo>
                <a:lnTo>
                  <a:pt x="9313456" y="1018070"/>
                </a:lnTo>
                <a:lnTo>
                  <a:pt x="9311284" y="1019848"/>
                </a:lnTo>
                <a:lnTo>
                  <a:pt x="9308973" y="1021473"/>
                </a:lnTo>
                <a:lnTo>
                  <a:pt x="9308554" y="1024724"/>
                </a:lnTo>
                <a:lnTo>
                  <a:pt x="9310192" y="1026896"/>
                </a:lnTo>
                <a:lnTo>
                  <a:pt x="9311284" y="1028268"/>
                </a:lnTo>
                <a:lnTo>
                  <a:pt x="9312783" y="1028954"/>
                </a:lnTo>
                <a:lnTo>
                  <a:pt x="9315361" y="1028954"/>
                </a:lnTo>
                <a:lnTo>
                  <a:pt x="9316441" y="1028674"/>
                </a:lnTo>
                <a:lnTo>
                  <a:pt x="9317393" y="1027988"/>
                </a:lnTo>
                <a:lnTo>
                  <a:pt x="9319704" y="1026223"/>
                </a:lnTo>
                <a:lnTo>
                  <a:pt x="9320098" y="1023112"/>
                </a:lnTo>
                <a:close/>
              </a:path>
              <a:path w="10279380" h="2106295" extrusionOk="0">
                <a:moveTo>
                  <a:pt x="9343339" y="1996694"/>
                </a:moveTo>
                <a:lnTo>
                  <a:pt x="9342653" y="1993569"/>
                </a:lnTo>
                <a:lnTo>
                  <a:pt x="9338043" y="1990293"/>
                </a:lnTo>
                <a:lnTo>
                  <a:pt x="9334919" y="1990979"/>
                </a:lnTo>
                <a:lnTo>
                  <a:pt x="9331655" y="1995601"/>
                </a:lnTo>
                <a:lnTo>
                  <a:pt x="9332341" y="1998726"/>
                </a:lnTo>
                <a:lnTo>
                  <a:pt x="9334652" y="2000364"/>
                </a:lnTo>
                <a:lnTo>
                  <a:pt x="9335465" y="2001037"/>
                </a:lnTo>
                <a:lnTo>
                  <a:pt x="9336545" y="2001316"/>
                </a:lnTo>
                <a:lnTo>
                  <a:pt x="9339135" y="2001316"/>
                </a:lnTo>
                <a:lnTo>
                  <a:pt x="9340761" y="2000504"/>
                </a:lnTo>
                <a:lnTo>
                  <a:pt x="9341714" y="1999005"/>
                </a:lnTo>
                <a:lnTo>
                  <a:pt x="9343339" y="1996694"/>
                </a:lnTo>
                <a:close/>
              </a:path>
              <a:path w="10279380" h="2106295" extrusionOk="0">
                <a:moveTo>
                  <a:pt x="9344965" y="1005420"/>
                </a:moveTo>
                <a:lnTo>
                  <a:pt x="9341714" y="1000798"/>
                </a:lnTo>
                <a:lnTo>
                  <a:pt x="9338589" y="1000239"/>
                </a:lnTo>
                <a:lnTo>
                  <a:pt x="9336278" y="1001877"/>
                </a:lnTo>
                <a:lnTo>
                  <a:pt x="9333954" y="1003388"/>
                </a:lnTo>
                <a:lnTo>
                  <a:pt x="9333420" y="1006500"/>
                </a:lnTo>
                <a:lnTo>
                  <a:pt x="9334919" y="1008964"/>
                </a:lnTo>
                <a:lnTo>
                  <a:pt x="9335872" y="1010323"/>
                </a:lnTo>
                <a:lnTo>
                  <a:pt x="9337497" y="1011123"/>
                </a:lnTo>
                <a:lnTo>
                  <a:pt x="9340088" y="1011123"/>
                </a:lnTo>
                <a:lnTo>
                  <a:pt x="9341167" y="1010856"/>
                </a:lnTo>
                <a:lnTo>
                  <a:pt x="9341980" y="1010183"/>
                </a:lnTo>
                <a:lnTo>
                  <a:pt x="9344292" y="1008684"/>
                </a:lnTo>
                <a:lnTo>
                  <a:pt x="9344965" y="1005420"/>
                </a:lnTo>
                <a:close/>
              </a:path>
              <a:path w="10279380" h="2106295" extrusionOk="0">
                <a:moveTo>
                  <a:pt x="9369031" y="2013013"/>
                </a:moveTo>
                <a:lnTo>
                  <a:pt x="9368206" y="2009889"/>
                </a:lnTo>
                <a:lnTo>
                  <a:pt x="9365983" y="2008517"/>
                </a:lnTo>
                <a:lnTo>
                  <a:pt x="9365767" y="2008390"/>
                </a:lnTo>
                <a:lnTo>
                  <a:pt x="9365767" y="2008517"/>
                </a:lnTo>
                <a:lnTo>
                  <a:pt x="9363316" y="2007031"/>
                </a:lnTo>
                <a:lnTo>
                  <a:pt x="9360192" y="2007717"/>
                </a:lnTo>
                <a:lnTo>
                  <a:pt x="9358833" y="2010143"/>
                </a:lnTo>
                <a:lnTo>
                  <a:pt x="9357347" y="2012454"/>
                </a:lnTo>
                <a:lnTo>
                  <a:pt x="9358020" y="2015731"/>
                </a:lnTo>
                <a:lnTo>
                  <a:pt x="9360471" y="2017102"/>
                </a:lnTo>
                <a:lnTo>
                  <a:pt x="9360471" y="2017242"/>
                </a:lnTo>
                <a:lnTo>
                  <a:pt x="9361284" y="2017623"/>
                </a:lnTo>
                <a:lnTo>
                  <a:pt x="9362224" y="2017915"/>
                </a:lnTo>
                <a:lnTo>
                  <a:pt x="9364802" y="2017915"/>
                </a:lnTo>
                <a:lnTo>
                  <a:pt x="9366440" y="2017102"/>
                </a:lnTo>
                <a:lnTo>
                  <a:pt x="9367533" y="2015464"/>
                </a:lnTo>
                <a:lnTo>
                  <a:pt x="9369031" y="2013013"/>
                </a:lnTo>
                <a:close/>
              </a:path>
              <a:path w="10279380" h="2106295" extrusionOk="0">
                <a:moveTo>
                  <a:pt x="9370657" y="989241"/>
                </a:moveTo>
                <a:lnTo>
                  <a:pt x="9369171" y="986790"/>
                </a:lnTo>
                <a:lnTo>
                  <a:pt x="9367799" y="984338"/>
                </a:lnTo>
                <a:lnTo>
                  <a:pt x="9364675" y="983653"/>
                </a:lnTo>
                <a:lnTo>
                  <a:pt x="9362224" y="985151"/>
                </a:lnTo>
                <a:lnTo>
                  <a:pt x="9359786" y="986510"/>
                </a:lnTo>
                <a:lnTo>
                  <a:pt x="9358973" y="989634"/>
                </a:lnTo>
                <a:lnTo>
                  <a:pt x="9360471" y="992085"/>
                </a:lnTo>
                <a:lnTo>
                  <a:pt x="9361411" y="993724"/>
                </a:lnTo>
                <a:lnTo>
                  <a:pt x="9363177" y="994537"/>
                </a:lnTo>
                <a:lnTo>
                  <a:pt x="9365767" y="994537"/>
                </a:lnTo>
                <a:lnTo>
                  <a:pt x="9366720" y="994283"/>
                </a:lnTo>
                <a:lnTo>
                  <a:pt x="9367533" y="993863"/>
                </a:lnTo>
                <a:lnTo>
                  <a:pt x="9369844" y="992365"/>
                </a:lnTo>
                <a:lnTo>
                  <a:pt x="9370657" y="989241"/>
                </a:lnTo>
                <a:close/>
              </a:path>
              <a:path w="10279380" h="2106295" extrusionOk="0">
                <a:moveTo>
                  <a:pt x="9395384" y="2028113"/>
                </a:moveTo>
                <a:lnTo>
                  <a:pt x="9394431" y="2024976"/>
                </a:lnTo>
                <a:lnTo>
                  <a:pt x="9389542" y="2022259"/>
                </a:lnTo>
                <a:lnTo>
                  <a:pt x="9386405" y="2023198"/>
                </a:lnTo>
                <a:lnTo>
                  <a:pt x="9383700" y="2028113"/>
                </a:lnTo>
                <a:lnTo>
                  <a:pt x="9384640" y="2031225"/>
                </a:lnTo>
                <a:lnTo>
                  <a:pt x="9387078" y="2032596"/>
                </a:lnTo>
                <a:lnTo>
                  <a:pt x="9387903" y="2033016"/>
                </a:lnTo>
                <a:lnTo>
                  <a:pt x="9388716" y="2033282"/>
                </a:lnTo>
                <a:lnTo>
                  <a:pt x="9391307" y="2033282"/>
                </a:lnTo>
                <a:lnTo>
                  <a:pt x="9393072" y="2032330"/>
                </a:lnTo>
                <a:lnTo>
                  <a:pt x="9394025" y="2030552"/>
                </a:lnTo>
                <a:lnTo>
                  <a:pt x="9395384" y="2028113"/>
                </a:lnTo>
                <a:close/>
              </a:path>
              <a:path w="10279380" h="2106295" extrusionOk="0">
                <a:moveTo>
                  <a:pt x="9397149" y="974267"/>
                </a:moveTo>
                <a:lnTo>
                  <a:pt x="9395917" y="971816"/>
                </a:lnTo>
                <a:lnTo>
                  <a:pt x="9394571" y="969238"/>
                </a:lnTo>
                <a:lnTo>
                  <a:pt x="9391434" y="968298"/>
                </a:lnTo>
                <a:lnTo>
                  <a:pt x="9388996" y="969645"/>
                </a:lnTo>
                <a:lnTo>
                  <a:pt x="9386405" y="971003"/>
                </a:lnTo>
                <a:lnTo>
                  <a:pt x="9385605" y="974140"/>
                </a:lnTo>
                <a:lnTo>
                  <a:pt x="9386964" y="976579"/>
                </a:lnTo>
                <a:lnTo>
                  <a:pt x="9387764" y="978357"/>
                </a:lnTo>
                <a:lnTo>
                  <a:pt x="9389542" y="979309"/>
                </a:lnTo>
                <a:lnTo>
                  <a:pt x="9392260" y="979309"/>
                </a:lnTo>
                <a:lnTo>
                  <a:pt x="9393072" y="979030"/>
                </a:lnTo>
                <a:lnTo>
                  <a:pt x="9393745" y="978623"/>
                </a:lnTo>
                <a:lnTo>
                  <a:pt x="9396336" y="977265"/>
                </a:lnTo>
                <a:lnTo>
                  <a:pt x="9397149" y="974267"/>
                </a:lnTo>
                <a:close/>
              </a:path>
              <a:path w="10279380" h="2106295" extrusionOk="0">
                <a:moveTo>
                  <a:pt x="9422409" y="2041715"/>
                </a:moveTo>
                <a:lnTo>
                  <a:pt x="9421457" y="2038718"/>
                </a:lnTo>
                <a:lnTo>
                  <a:pt x="9416301" y="2036267"/>
                </a:lnTo>
                <a:lnTo>
                  <a:pt x="9413316" y="2037346"/>
                </a:lnTo>
                <a:lnTo>
                  <a:pt x="9412084" y="2039810"/>
                </a:lnTo>
                <a:lnTo>
                  <a:pt x="9410865" y="2042388"/>
                </a:lnTo>
                <a:lnTo>
                  <a:pt x="9411957" y="2045373"/>
                </a:lnTo>
                <a:lnTo>
                  <a:pt x="9415208" y="2047011"/>
                </a:lnTo>
                <a:lnTo>
                  <a:pt x="9415894" y="2047151"/>
                </a:lnTo>
                <a:lnTo>
                  <a:pt x="9418612" y="2047151"/>
                </a:lnTo>
                <a:lnTo>
                  <a:pt x="9420377" y="2046071"/>
                </a:lnTo>
                <a:lnTo>
                  <a:pt x="9421330" y="2044293"/>
                </a:lnTo>
                <a:lnTo>
                  <a:pt x="9422409" y="2041715"/>
                </a:lnTo>
                <a:close/>
              </a:path>
              <a:path w="10279380" h="2106295" extrusionOk="0">
                <a:moveTo>
                  <a:pt x="9424454" y="960666"/>
                </a:moveTo>
                <a:lnTo>
                  <a:pt x="9423222" y="958088"/>
                </a:lnTo>
                <a:lnTo>
                  <a:pt x="9422016" y="955497"/>
                </a:lnTo>
                <a:lnTo>
                  <a:pt x="9419031" y="954405"/>
                </a:lnTo>
                <a:lnTo>
                  <a:pt x="9416440" y="955636"/>
                </a:lnTo>
                <a:lnTo>
                  <a:pt x="9413989" y="956856"/>
                </a:lnTo>
                <a:lnTo>
                  <a:pt x="9412897" y="959993"/>
                </a:lnTo>
                <a:lnTo>
                  <a:pt x="9414129" y="962431"/>
                </a:lnTo>
                <a:lnTo>
                  <a:pt x="9414942" y="964349"/>
                </a:lnTo>
                <a:lnTo>
                  <a:pt x="9416720" y="965428"/>
                </a:lnTo>
                <a:lnTo>
                  <a:pt x="9419425" y="965428"/>
                </a:lnTo>
                <a:lnTo>
                  <a:pt x="9420098" y="965288"/>
                </a:lnTo>
                <a:lnTo>
                  <a:pt x="9423362" y="963650"/>
                </a:lnTo>
                <a:lnTo>
                  <a:pt x="9424454" y="960666"/>
                </a:lnTo>
                <a:close/>
              </a:path>
              <a:path w="10279380" h="2106295" extrusionOk="0">
                <a:moveTo>
                  <a:pt x="9450260" y="2053958"/>
                </a:moveTo>
                <a:lnTo>
                  <a:pt x="9449041" y="2050961"/>
                </a:lnTo>
                <a:lnTo>
                  <a:pt x="9443885" y="2048776"/>
                </a:lnTo>
                <a:lnTo>
                  <a:pt x="9440888" y="2050021"/>
                </a:lnTo>
                <a:lnTo>
                  <a:pt x="9438716" y="2055177"/>
                </a:lnTo>
                <a:lnTo>
                  <a:pt x="9439948" y="2058174"/>
                </a:lnTo>
                <a:lnTo>
                  <a:pt x="9442513" y="2059266"/>
                </a:lnTo>
                <a:lnTo>
                  <a:pt x="9443199" y="2059520"/>
                </a:lnTo>
                <a:lnTo>
                  <a:pt x="9443885" y="2059660"/>
                </a:lnTo>
                <a:lnTo>
                  <a:pt x="9446463" y="2059660"/>
                </a:lnTo>
                <a:lnTo>
                  <a:pt x="9448368" y="2058428"/>
                </a:lnTo>
                <a:lnTo>
                  <a:pt x="9450260" y="2053958"/>
                </a:lnTo>
                <a:close/>
              </a:path>
              <a:path w="10279380" h="2106295" extrusionOk="0">
                <a:moveTo>
                  <a:pt x="9452445" y="948436"/>
                </a:moveTo>
                <a:lnTo>
                  <a:pt x="9450260" y="943267"/>
                </a:lnTo>
                <a:lnTo>
                  <a:pt x="9447276" y="942035"/>
                </a:lnTo>
                <a:lnTo>
                  <a:pt x="9442120" y="944219"/>
                </a:lnTo>
                <a:lnTo>
                  <a:pt x="9440888" y="947191"/>
                </a:lnTo>
                <a:lnTo>
                  <a:pt x="9442793" y="951699"/>
                </a:lnTo>
                <a:lnTo>
                  <a:pt x="9444698" y="952919"/>
                </a:lnTo>
                <a:lnTo>
                  <a:pt x="9447276" y="952919"/>
                </a:lnTo>
                <a:lnTo>
                  <a:pt x="9447949" y="952792"/>
                </a:lnTo>
                <a:lnTo>
                  <a:pt x="9451213" y="951420"/>
                </a:lnTo>
                <a:lnTo>
                  <a:pt x="9452445" y="948436"/>
                </a:lnTo>
                <a:close/>
              </a:path>
              <a:path w="10279380" h="2106295" extrusionOk="0">
                <a:moveTo>
                  <a:pt x="9478658" y="2064702"/>
                </a:moveTo>
                <a:lnTo>
                  <a:pt x="9477311" y="2061832"/>
                </a:lnTo>
                <a:lnTo>
                  <a:pt x="9474581" y="2060892"/>
                </a:lnTo>
                <a:lnTo>
                  <a:pt x="9472016" y="2059940"/>
                </a:lnTo>
                <a:lnTo>
                  <a:pt x="9469006" y="2061298"/>
                </a:lnTo>
                <a:lnTo>
                  <a:pt x="9468066" y="2063889"/>
                </a:lnTo>
                <a:lnTo>
                  <a:pt x="9467113" y="2066594"/>
                </a:lnTo>
                <a:lnTo>
                  <a:pt x="9468472" y="2069465"/>
                </a:lnTo>
                <a:lnTo>
                  <a:pt x="9471190" y="2070417"/>
                </a:lnTo>
                <a:lnTo>
                  <a:pt x="9471736" y="2070684"/>
                </a:lnTo>
                <a:lnTo>
                  <a:pt x="9472270" y="2070823"/>
                </a:lnTo>
                <a:lnTo>
                  <a:pt x="9475000" y="2070823"/>
                </a:lnTo>
                <a:lnTo>
                  <a:pt x="9476892" y="2069465"/>
                </a:lnTo>
                <a:lnTo>
                  <a:pt x="9477705" y="2067420"/>
                </a:lnTo>
                <a:lnTo>
                  <a:pt x="9478658" y="2064702"/>
                </a:lnTo>
                <a:close/>
              </a:path>
              <a:path w="10279380" h="2106295" extrusionOk="0">
                <a:moveTo>
                  <a:pt x="9480969" y="937831"/>
                </a:moveTo>
                <a:lnTo>
                  <a:pt x="9480017" y="935101"/>
                </a:lnTo>
                <a:lnTo>
                  <a:pt x="9479077" y="932522"/>
                </a:lnTo>
                <a:lnTo>
                  <a:pt x="9476219" y="931151"/>
                </a:lnTo>
                <a:lnTo>
                  <a:pt x="9473501" y="931964"/>
                </a:lnTo>
                <a:lnTo>
                  <a:pt x="9470923" y="932929"/>
                </a:lnTo>
                <a:lnTo>
                  <a:pt x="9469425" y="935913"/>
                </a:lnTo>
                <a:lnTo>
                  <a:pt x="9471190" y="940676"/>
                </a:lnTo>
                <a:lnTo>
                  <a:pt x="9473095" y="941908"/>
                </a:lnTo>
                <a:lnTo>
                  <a:pt x="9476359" y="941908"/>
                </a:lnTo>
                <a:lnTo>
                  <a:pt x="9476892" y="941628"/>
                </a:lnTo>
                <a:lnTo>
                  <a:pt x="9479610" y="940676"/>
                </a:lnTo>
                <a:lnTo>
                  <a:pt x="9480969" y="937831"/>
                </a:lnTo>
                <a:close/>
              </a:path>
              <a:path w="10279380" h="2106295" extrusionOk="0">
                <a:moveTo>
                  <a:pt x="9507601" y="2074087"/>
                </a:moveTo>
                <a:lnTo>
                  <a:pt x="9506115" y="2071217"/>
                </a:lnTo>
                <a:lnTo>
                  <a:pt x="9503385" y="2070417"/>
                </a:lnTo>
                <a:lnTo>
                  <a:pt x="9500679" y="2069592"/>
                </a:lnTo>
                <a:lnTo>
                  <a:pt x="9497809" y="2071103"/>
                </a:lnTo>
                <a:lnTo>
                  <a:pt x="9496184" y="2076526"/>
                </a:lnTo>
                <a:lnTo>
                  <a:pt x="9497695" y="2079371"/>
                </a:lnTo>
                <a:lnTo>
                  <a:pt x="9500400" y="2080209"/>
                </a:lnTo>
                <a:lnTo>
                  <a:pt x="9500933" y="2080348"/>
                </a:lnTo>
                <a:lnTo>
                  <a:pt x="9504058" y="2080348"/>
                </a:lnTo>
                <a:lnTo>
                  <a:pt x="9506115" y="2078990"/>
                </a:lnTo>
                <a:lnTo>
                  <a:pt x="9507601" y="2074087"/>
                </a:lnTo>
                <a:close/>
              </a:path>
              <a:path w="10279380" h="2106295" extrusionOk="0">
                <a:moveTo>
                  <a:pt x="9509912" y="928573"/>
                </a:moveTo>
                <a:lnTo>
                  <a:pt x="9509100" y="925855"/>
                </a:lnTo>
                <a:lnTo>
                  <a:pt x="9508414" y="923124"/>
                </a:lnTo>
                <a:lnTo>
                  <a:pt x="9505569" y="921626"/>
                </a:lnTo>
                <a:lnTo>
                  <a:pt x="9500121" y="923264"/>
                </a:lnTo>
                <a:lnTo>
                  <a:pt x="9498508" y="926134"/>
                </a:lnTo>
                <a:lnTo>
                  <a:pt x="9499994" y="931011"/>
                </a:lnTo>
                <a:lnTo>
                  <a:pt x="9502026" y="932383"/>
                </a:lnTo>
                <a:lnTo>
                  <a:pt x="9505290" y="932383"/>
                </a:lnTo>
                <a:lnTo>
                  <a:pt x="9505696" y="932243"/>
                </a:lnTo>
                <a:lnTo>
                  <a:pt x="9508414" y="931430"/>
                </a:lnTo>
                <a:lnTo>
                  <a:pt x="9509912" y="928573"/>
                </a:lnTo>
                <a:close/>
              </a:path>
              <a:path w="10279380" h="2106295" extrusionOk="0">
                <a:moveTo>
                  <a:pt x="9536938" y="2081834"/>
                </a:moveTo>
                <a:lnTo>
                  <a:pt x="9535325" y="2079117"/>
                </a:lnTo>
                <a:lnTo>
                  <a:pt x="9529889" y="2077758"/>
                </a:lnTo>
                <a:lnTo>
                  <a:pt x="9527172" y="2079371"/>
                </a:lnTo>
                <a:lnTo>
                  <a:pt x="9526486" y="2082101"/>
                </a:lnTo>
                <a:lnTo>
                  <a:pt x="9525813" y="2084946"/>
                </a:lnTo>
                <a:lnTo>
                  <a:pt x="9527451" y="2087676"/>
                </a:lnTo>
                <a:lnTo>
                  <a:pt x="9530156" y="2088362"/>
                </a:lnTo>
                <a:lnTo>
                  <a:pt x="9530575" y="2088515"/>
                </a:lnTo>
                <a:lnTo>
                  <a:pt x="9533699" y="2088515"/>
                </a:lnTo>
                <a:lnTo>
                  <a:pt x="9535731" y="2086876"/>
                </a:lnTo>
                <a:lnTo>
                  <a:pt x="9536265" y="2084565"/>
                </a:lnTo>
                <a:lnTo>
                  <a:pt x="9536938" y="2081834"/>
                </a:lnTo>
                <a:close/>
              </a:path>
              <a:path w="10279380" h="2106295" extrusionOk="0">
                <a:moveTo>
                  <a:pt x="9539389" y="920813"/>
                </a:moveTo>
                <a:lnTo>
                  <a:pt x="9538030" y="915377"/>
                </a:lnTo>
                <a:lnTo>
                  <a:pt x="9535325" y="913739"/>
                </a:lnTo>
                <a:lnTo>
                  <a:pt x="9529889" y="915111"/>
                </a:lnTo>
                <a:lnTo>
                  <a:pt x="9528124" y="917816"/>
                </a:lnTo>
                <a:lnTo>
                  <a:pt x="9529343" y="922858"/>
                </a:lnTo>
                <a:lnTo>
                  <a:pt x="9531388" y="924496"/>
                </a:lnTo>
                <a:lnTo>
                  <a:pt x="9534093" y="924496"/>
                </a:lnTo>
                <a:lnTo>
                  <a:pt x="9534512" y="924356"/>
                </a:lnTo>
                <a:lnTo>
                  <a:pt x="9534906" y="924356"/>
                </a:lnTo>
                <a:lnTo>
                  <a:pt x="9537636" y="923683"/>
                </a:lnTo>
                <a:lnTo>
                  <a:pt x="9539389" y="920813"/>
                </a:lnTo>
                <a:close/>
              </a:path>
              <a:path w="10279380" h="2106295" extrusionOk="0">
                <a:moveTo>
                  <a:pt x="9566694" y="2088235"/>
                </a:moveTo>
                <a:lnTo>
                  <a:pt x="9564929" y="2085505"/>
                </a:lnTo>
                <a:lnTo>
                  <a:pt x="9562224" y="2084946"/>
                </a:lnTo>
                <a:lnTo>
                  <a:pt x="9559366" y="2084412"/>
                </a:lnTo>
                <a:lnTo>
                  <a:pt x="9556788" y="2086178"/>
                </a:lnTo>
                <a:lnTo>
                  <a:pt x="9555696" y="2091766"/>
                </a:lnTo>
                <a:lnTo>
                  <a:pt x="9557461" y="2094471"/>
                </a:lnTo>
                <a:lnTo>
                  <a:pt x="9560306" y="2095030"/>
                </a:lnTo>
                <a:lnTo>
                  <a:pt x="9563570" y="2095030"/>
                </a:lnTo>
                <a:lnTo>
                  <a:pt x="9565742" y="2093391"/>
                </a:lnTo>
                <a:lnTo>
                  <a:pt x="9566161" y="2090940"/>
                </a:lnTo>
                <a:lnTo>
                  <a:pt x="9566694" y="2088235"/>
                </a:lnTo>
                <a:close/>
              </a:path>
              <a:path w="10279380" h="2106295" extrusionOk="0">
                <a:moveTo>
                  <a:pt x="9569145" y="914692"/>
                </a:moveTo>
                <a:lnTo>
                  <a:pt x="9568053" y="909116"/>
                </a:lnTo>
                <a:lnTo>
                  <a:pt x="9565488" y="907364"/>
                </a:lnTo>
                <a:lnTo>
                  <a:pt x="9562617" y="907897"/>
                </a:lnTo>
                <a:lnTo>
                  <a:pt x="9559912" y="908431"/>
                </a:lnTo>
                <a:lnTo>
                  <a:pt x="9558147" y="911021"/>
                </a:lnTo>
                <a:lnTo>
                  <a:pt x="9558680" y="913879"/>
                </a:lnTo>
                <a:lnTo>
                  <a:pt x="9559099" y="916330"/>
                </a:lnTo>
                <a:lnTo>
                  <a:pt x="9561271" y="917956"/>
                </a:lnTo>
                <a:lnTo>
                  <a:pt x="9564256" y="917956"/>
                </a:lnTo>
                <a:lnTo>
                  <a:pt x="9564535" y="917816"/>
                </a:lnTo>
                <a:lnTo>
                  <a:pt x="9567380" y="917422"/>
                </a:lnTo>
                <a:lnTo>
                  <a:pt x="9569145" y="914692"/>
                </a:lnTo>
                <a:close/>
              </a:path>
              <a:path w="10279380" h="2106295" extrusionOk="0">
                <a:moveTo>
                  <a:pt x="9596730" y="2092985"/>
                </a:moveTo>
                <a:lnTo>
                  <a:pt x="9594825" y="2090407"/>
                </a:lnTo>
                <a:lnTo>
                  <a:pt x="9592119" y="2089988"/>
                </a:lnTo>
                <a:lnTo>
                  <a:pt x="9589249" y="2089581"/>
                </a:lnTo>
                <a:lnTo>
                  <a:pt x="9586684" y="2091486"/>
                </a:lnTo>
                <a:lnTo>
                  <a:pt x="9585858" y="2097062"/>
                </a:lnTo>
                <a:lnTo>
                  <a:pt x="9587903" y="2099652"/>
                </a:lnTo>
                <a:lnTo>
                  <a:pt x="9590621" y="2100059"/>
                </a:lnTo>
                <a:lnTo>
                  <a:pt x="9593885" y="2100059"/>
                </a:lnTo>
                <a:lnTo>
                  <a:pt x="9596044" y="2098294"/>
                </a:lnTo>
                <a:lnTo>
                  <a:pt x="9596450" y="2095703"/>
                </a:lnTo>
                <a:lnTo>
                  <a:pt x="9596730" y="2092985"/>
                </a:lnTo>
                <a:close/>
              </a:path>
              <a:path w="10279380" h="2106295" extrusionOk="0">
                <a:moveTo>
                  <a:pt x="9599168" y="910069"/>
                </a:moveTo>
                <a:lnTo>
                  <a:pt x="9598762" y="907224"/>
                </a:lnTo>
                <a:lnTo>
                  <a:pt x="9598482" y="904494"/>
                </a:lnTo>
                <a:lnTo>
                  <a:pt x="9595917" y="902462"/>
                </a:lnTo>
                <a:lnTo>
                  <a:pt x="9593072" y="902855"/>
                </a:lnTo>
                <a:lnTo>
                  <a:pt x="9590341" y="903274"/>
                </a:lnTo>
                <a:lnTo>
                  <a:pt x="9588309" y="905852"/>
                </a:lnTo>
                <a:lnTo>
                  <a:pt x="9588716" y="908570"/>
                </a:lnTo>
                <a:lnTo>
                  <a:pt x="9589135" y="911161"/>
                </a:lnTo>
                <a:lnTo>
                  <a:pt x="9591281" y="913066"/>
                </a:lnTo>
                <a:lnTo>
                  <a:pt x="9594418" y="913066"/>
                </a:lnTo>
                <a:lnTo>
                  <a:pt x="9597276" y="912660"/>
                </a:lnTo>
                <a:lnTo>
                  <a:pt x="9599168" y="910069"/>
                </a:lnTo>
                <a:close/>
              </a:path>
              <a:path w="10279380" h="2106295" extrusionOk="0">
                <a:moveTo>
                  <a:pt x="9627032" y="2096109"/>
                </a:moveTo>
                <a:lnTo>
                  <a:pt x="9625000" y="2093671"/>
                </a:lnTo>
                <a:lnTo>
                  <a:pt x="9619424" y="2093137"/>
                </a:lnTo>
                <a:lnTo>
                  <a:pt x="9616834" y="2095309"/>
                </a:lnTo>
                <a:lnTo>
                  <a:pt x="9616567" y="2098014"/>
                </a:lnTo>
                <a:lnTo>
                  <a:pt x="9616427" y="2100872"/>
                </a:lnTo>
                <a:lnTo>
                  <a:pt x="9618472" y="2103323"/>
                </a:lnTo>
                <a:lnTo>
                  <a:pt x="9621317" y="2103602"/>
                </a:lnTo>
                <a:lnTo>
                  <a:pt x="9624301" y="2103602"/>
                </a:lnTo>
                <a:lnTo>
                  <a:pt x="9626486" y="2101684"/>
                </a:lnTo>
                <a:lnTo>
                  <a:pt x="9627032" y="2096109"/>
                </a:lnTo>
                <a:close/>
              </a:path>
              <a:path w="10279380" h="2106295" extrusionOk="0">
                <a:moveTo>
                  <a:pt x="9629470" y="906945"/>
                </a:moveTo>
                <a:lnTo>
                  <a:pt x="9628924" y="901369"/>
                </a:lnTo>
                <a:lnTo>
                  <a:pt x="9626486" y="899325"/>
                </a:lnTo>
                <a:lnTo>
                  <a:pt x="9623768" y="899464"/>
                </a:lnTo>
                <a:lnTo>
                  <a:pt x="9620923" y="899731"/>
                </a:lnTo>
                <a:lnTo>
                  <a:pt x="9618866" y="902182"/>
                </a:lnTo>
                <a:lnTo>
                  <a:pt x="9619145" y="905052"/>
                </a:lnTo>
                <a:lnTo>
                  <a:pt x="9619285" y="907618"/>
                </a:lnTo>
                <a:lnTo>
                  <a:pt x="9621596" y="909675"/>
                </a:lnTo>
                <a:lnTo>
                  <a:pt x="9624581" y="909675"/>
                </a:lnTo>
                <a:lnTo>
                  <a:pt x="9627425" y="909396"/>
                </a:lnTo>
                <a:lnTo>
                  <a:pt x="9629470" y="906945"/>
                </a:lnTo>
                <a:close/>
              </a:path>
              <a:path w="10279380" h="2106295" extrusionOk="0">
                <a:moveTo>
                  <a:pt x="9657461" y="2097887"/>
                </a:moveTo>
                <a:lnTo>
                  <a:pt x="9655289" y="2095436"/>
                </a:lnTo>
                <a:lnTo>
                  <a:pt x="9652432" y="2095436"/>
                </a:lnTo>
                <a:lnTo>
                  <a:pt x="9649587" y="2095309"/>
                </a:lnTo>
                <a:lnTo>
                  <a:pt x="9647276" y="2097468"/>
                </a:lnTo>
                <a:lnTo>
                  <a:pt x="9646996" y="2103043"/>
                </a:lnTo>
                <a:lnTo>
                  <a:pt x="9649181" y="2105355"/>
                </a:lnTo>
                <a:lnTo>
                  <a:pt x="9652025" y="2105507"/>
                </a:lnTo>
                <a:lnTo>
                  <a:pt x="9654870" y="2105507"/>
                </a:lnTo>
                <a:lnTo>
                  <a:pt x="9657182" y="2103462"/>
                </a:lnTo>
                <a:lnTo>
                  <a:pt x="9657461" y="2097887"/>
                </a:lnTo>
                <a:close/>
              </a:path>
              <a:path w="10279380" h="2106295" extrusionOk="0">
                <a:moveTo>
                  <a:pt x="9659912" y="905446"/>
                </a:moveTo>
                <a:lnTo>
                  <a:pt x="9659633" y="899731"/>
                </a:lnTo>
                <a:lnTo>
                  <a:pt x="9657321" y="897559"/>
                </a:lnTo>
                <a:lnTo>
                  <a:pt x="9654476" y="897699"/>
                </a:lnTo>
                <a:lnTo>
                  <a:pt x="9651632" y="897699"/>
                </a:lnTo>
                <a:lnTo>
                  <a:pt x="9649447" y="900150"/>
                </a:lnTo>
                <a:lnTo>
                  <a:pt x="9649714" y="905725"/>
                </a:lnTo>
                <a:lnTo>
                  <a:pt x="9651886" y="907897"/>
                </a:lnTo>
                <a:lnTo>
                  <a:pt x="9654870" y="907897"/>
                </a:lnTo>
                <a:lnTo>
                  <a:pt x="9657601" y="907757"/>
                </a:lnTo>
                <a:lnTo>
                  <a:pt x="9659912" y="905446"/>
                </a:lnTo>
                <a:close/>
              </a:path>
              <a:path w="10279380" h="2106295" extrusionOk="0">
                <a:moveTo>
                  <a:pt x="9687890" y="2098014"/>
                </a:moveTo>
                <a:lnTo>
                  <a:pt x="9685591" y="2095703"/>
                </a:lnTo>
                <a:lnTo>
                  <a:pt x="9682734" y="2095830"/>
                </a:lnTo>
                <a:lnTo>
                  <a:pt x="9679876" y="2095830"/>
                </a:lnTo>
                <a:lnTo>
                  <a:pt x="9677705" y="2098154"/>
                </a:lnTo>
                <a:lnTo>
                  <a:pt x="9677705" y="2103729"/>
                </a:lnTo>
                <a:lnTo>
                  <a:pt x="9680016" y="2106041"/>
                </a:lnTo>
                <a:lnTo>
                  <a:pt x="9682861" y="2106041"/>
                </a:lnTo>
                <a:lnTo>
                  <a:pt x="9685591" y="2105914"/>
                </a:lnTo>
                <a:lnTo>
                  <a:pt x="9687763" y="2103729"/>
                </a:lnTo>
                <a:lnTo>
                  <a:pt x="9687890" y="2098014"/>
                </a:lnTo>
                <a:close/>
              </a:path>
              <a:path w="10279380" h="2106295" extrusionOk="0">
                <a:moveTo>
                  <a:pt x="9690341" y="899731"/>
                </a:moveTo>
                <a:lnTo>
                  <a:pt x="9688170" y="897420"/>
                </a:lnTo>
                <a:lnTo>
                  <a:pt x="9685312" y="897420"/>
                </a:lnTo>
                <a:lnTo>
                  <a:pt x="9685312" y="897280"/>
                </a:lnTo>
                <a:lnTo>
                  <a:pt x="9682467" y="897280"/>
                </a:lnTo>
                <a:lnTo>
                  <a:pt x="9680156" y="899591"/>
                </a:lnTo>
                <a:lnTo>
                  <a:pt x="9680143" y="902601"/>
                </a:lnTo>
                <a:lnTo>
                  <a:pt x="9680016" y="905167"/>
                </a:lnTo>
                <a:lnTo>
                  <a:pt x="9682328" y="907478"/>
                </a:lnTo>
                <a:lnTo>
                  <a:pt x="9685172" y="907618"/>
                </a:lnTo>
                <a:lnTo>
                  <a:pt x="9685172" y="907478"/>
                </a:lnTo>
                <a:lnTo>
                  <a:pt x="9687890" y="907618"/>
                </a:lnTo>
                <a:lnTo>
                  <a:pt x="9688030" y="907478"/>
                </a:lnTo>
                <a:lnTo>
                  <a:pt x="9690202" y="905306"/>
                </a:lnTo>
                <a:lnTo>
                  <a:pt x="9690341" y="902601"/>
                </a:lnTo>
                <a:lnTo>
                  <a:pt x="9690341" y="899731"/>
                </a:lnTo>
                <a:close/>
              </a:path>
              <a:path w="10279380" h="2106295" extrusionOk="0">
                <a:moveTo>
                  <a:pt x="9718586" y="2102243"/>
                </a:moveTo>
                <a:lnTo>
                  <a:pt x="9718332" y="2099386"/>
                </a:lnTo>
                <a:lnTo>
                  <a:pt x="9718192" y="2096668"/>
                </a:lnTo>
                <a:lnTo>
                  <a:pt x="9715741" y="2094471"/>
                </a:lnTo>
                <a:lnTo>
                  <a:pt x="9713036" y="2094763"/>
                </a:lnTo>
                <a:lnTo>
                  <a:pt x="9710166" y="2094890"/>
                </a:lnTo>
                <a:lnTo>
                  <a:pt x="9707994" y="2097201"/>
                </a:lnTo>
                <a:lnTo>
                  <a:pt x="9708274" y="2100059"/>
                </a:lnTo>
                <a:lnTo>
                  <a:pt x="9708401" y="2102777"/>
                </a:lnTo>
                <a:lnTo>
                  <a:pt x="9710585" y="2104821"/>
                </a:lnTo>
                <a:lnTo>
                  <a:pt x="9713570" y="2104821"/>
                </a:lnTo>
                <a:lnTo>
                  <a:pt x="9716440" y="2104682"/>
                </a:lnTo>
                <a:lnTo>
                  <a:pt x="9718586" y="2102243"/>
                </a:lnTo>
                <a:close/>
              </a:path>
              <a:path w="10279380" h="2106295" extrusionOk="0">
                <a:moveTo>
                  <a:pt x="9721037" y="901230"/>
                </a:moveTo>
                <a:lnTo>
                  <a:pt x="9718865" y="898791"/>
                </a:lnTo>
                <a:lnTo>
                  <a:pt x="9716160" y="898652"/>
                </a:lnTo>
                <a:lnTo>
                  <a:pt x="9713316" y="898372"/>
                </a:lnTo>
                <a:lnTo>
                  <a:pt x="9710864" y="900544"/>
                </a:lnTo>
                <a:lnTo>
                  <a:pt x="9710712" y="903414"/>
                </a:lnTo>
                <a:lnTo>
                  <a:pt x="9710445" y="906132"/>
                </a:lnTo>
                <a:lnTo>
                  <a:pt x="9712617" y="908570"/>
                </a:lnTo>
                <a:lnTo>
                  <a:pt x="9715462" y="908850"/>
                </a:lnTo>
                <a:lnTo>
                  <a:pt x="9718472" y="908850"/>
                </a:lnTo>
                <a:lnTo>
                  <a:pt x="9720643" y="906805"/>
                </a:lnTo>
                <a:lnTo>
                  <a:pt x="9720897" y="904087"/>
                </a:lnTo>
                <a:lnTo>
                  <a:pt x="9721037" y="901230"/>
                </a:lnTo>
                <a:close/>
              </a:path>
              <a:path w="10279380" h="2106295" extrusionOk="0">
                <a:moveTo>
                  <a:pt x="9749168" y="2099386"/>
                </a:moveTo>
                <a:lnTo>
                  <a:pt x="9748761" y="2096528"/>
                </a:lnTo>
                <a:lnTo>
                  <a:pt x="9748482" y="2093671"/>
                </a:lnTo>
                <a:lnTo>
                  <a:pt x="9745916" y="2091766"/>
                </a:lnTo>
                <a:lnTo>
                  <a:pt x="9743186" y="2092045"/>
                </a:lnTo>
                <a:lnTo>
                  <a:pt x="9740341" y="2092299"/>
                </a:lnTo>
                <a:lnTo>
                  <a:pt x="9738296" y="2094890"/>
                </a:lnTo>
                <a:lnTo>
                  <a:pt x="9738716" y="2097747"/>
                </a:lnTo>
                <a:lnTo>
                  <a:pt x="9738970" y="2100338"/>
                </a:lnTo>
                <a:lnTo>
                  <a:pt x="9741154" y="2102243"/>
                </a:lnTo>
                <a:lnTo>
                  <a:pt x="9744278" y="2102243"/>
                </a:lnTo>
                <a:lnTo>
                  <a:pt x="9747136" y="2101824"/>
                </a:lnTo>
                <a:lnTo>
                  <a:pt x="9749168" y="2099386"/>
                </a:lnTo>
                <a:close/>
              </a:path>
              <a:path w="10279380" h="2106295" extrusionOk="0">
                <a:moveTo>
                  <a:pt x="9751606" y="904354"/>
                </a:moveTo>
                <a:lnTo>
                  <a:pt x="9749574" y="901776"/>
                </a:lnTo>
                <a:lnTo>
                  <a:pt x="9746729" y="901509"/>
                </a:lnTo>
                <a:lnTo>
                  <a:pt x="9746729" y="901369"/>
                </a:lnTo>
                <a:lnTo>
                  <a:pt x="9744011" y="901103"/>
                </a:lnTo>
                <a:lnTo>
                  <a:pt x="9741421" y="903135"/>
                </a:lnTo>
                <a:lnTo>
                  <a:pt x="9741154" y="905852"/>
                </a:lnTo>
                <a:lnTo>
                  <a:pt x="9740748" y="908710"/>
                </a:lnTo>
                <a:lnTo>
                  <a:pt x="9742792" y="911161"/>
                </a:lnTo>
                <a:lnTo>
                  <a:pt x="9745637" y="911567"/>
                </a:lnTo>
                <a:lnTo>
                  <a:pt x="9748761" y="911567"/>
                </a:lnTo>
                <a:lnTo>
                  <a:pt x="9750933" y="909675"/>
                </a:lnTo>
                <a:lnTo>
                  <a:pt x="9751200" y="907084"/>
                </a:lnTo>
                <a:lnTo>
                  <a:pt x="9751606" y="904354"/>
                </a:lnTo>
                <a:close/>
              </a:path>
              <a:path w="10279380" h="2106295" extrusionOk="0">
                <a:moveTo>
                  <a:pt x="9779457" y="2094890"/>
                </a:moveTo>
                <a:lnTo>
                  <a:pt x="9779063" y="2092045"/>
                </a:lnTo>
                <a:lnTo>
                  <a:pt x="9778517" y="2089315"/>
                </a:lnTo>
                <a:lnTo>
                  <a:pt x="9775939" y="2087422"/>
                </a:lnTo>
                <a:lnTo>
                  <a:pt x="9773209" y="2087816"/>
                </a:lnTo>
                <a:lnTo>
                  <a:pt x="9770364" y="2088362"/>
                </a:lnTo>
                <a:lnTo>
                  <a:pt x="9768459" y="2090940"/>
                </a:lnTo>
                <a:lnTo>
                  <a:pt x="9769005" y="2093671"/>
                </a:lnTo>
                <a:lnTo>
                  <a:pt x="9769424" y="2096249"/>
                </a:lnTo>
                <a:lnTo>
                  <a:pt x="9771583" y="2098014"/>
                </a:lnTo>
                <a:lnTo>
                  <a:pt x="9774580" y="2098014"/>
                </a:lnTo>
                <a:lnTo>
                  <a:pt x="9774834" y="2097887"/>
                </a:lnTo>
                <a:lnTo>
                  <a:pt x="9777565" y="2097468"/>
                </a:lnTo>
                <a:lnTo>
                  <a:pt x="9779457" y="2094890"/>
                </a:lnTo>
                <a:close/>
              </a:path>
              <a:path w="10279380" h="2106295" extrusionOk="0">
                <a:moveTo>
                  <a:pt x="9781908" y="908850"/>
                </a:moveTo>
                <a:lnTo>
                  <a:pt x="9780016" y="906259"/>
                </a:lnTo>
                <a:lnTo>
                  <a:pt x="9777285" y="905852"/>
                </a:lnTo>
                <a:lnTo>
                  <a:pt x="9774441" y="905306"/>
                </a:lnTo>
                <a:lnTo>
                  <a:pt x="9771850" y="907224"/>
                </a:lnTo>
                <a:lnTo>
                  <a:pt x="9771456" y="909929"/>
                </a:lnTo>
                <a:lnTo>
                  <a:pt x="9770897" y="912799"/>
                </a:lnTo>
                <a:lnTo>
                  <a:pt x="9772815" y="915377"/>
                </a:lnTo>
                <a:lnTo>
                  <a:pt x="9775520" y="915784"/>
                </a:lnTo>
                <a:lnTo>
                  <a:pt x="9775939" y="915924"/>
                </a:lnTo>
                <a:lnTo>
                  <a:pt x="9778924" y="915924"/>
                </a:lnTo>
                <a:lnTo>
                  <a:pt x="9781095" y="914158"/>
                </a:lnTo>
                <a:lnTo>
                  <a:pt x="9781502" y="911707"/>
                </a:lnTo>
                <a:lnTo>
                  <a:pt x="9781908" y="908850"/>
                </a:lnTo>
                <a:close/>
              </a:path>
              <a:path w="10279380" h="2106295" extrusionOk="0">
                <a:moveTo>
                  <a:pt x="9809632" y="2088769"/>
                </a:moveTo>
                <a:lnTo>
                  <a:pt x="9808934" y="2086051"/>
                </a:lnTo>
                <a:lnTo>
                  <a:pt x="9808413" y="2083320"/>
                </a:lnTo>
                <a:lnTo>
                  <a:pt x="9805695" y="2081555"/>
                </a:lnTo>
                <a:lnTo>
                  <a:pt x="9802965" y="2082101"/>
                </a:lnTo>
                <a:lnTo>
                  <a:pt x="9800120" y="2082774"/>
                </a:lnTo>
                <a:lnTo>
                  <a:pt x="9798482" y="2085505"/>
                </a:lnTo>
                <a:lnTo>
                  <a:pt x="9799028" y="2088235"/>
                </a:lnTo>
                <a:lnTo>
                  <a:pt x="9799574" y="2090534"/>
                </a:lnTo>
                <a:lnTo>
                  <a:pt x="9801606" y="2092299"/>
                </a:lnTo>
                <a:lnTo>
                  <a:pt x="9804336" y="2092299"/>
                </a:lnTo>
                <a:lnTo>
                  <a:pt x="9804730" y="2092159"/>
                </a:lnTo>
                <a:lnTo>
                  <a:pt x="9805149" y="2092159"/>
                </a:lnTo>
                <a:lnTo>
                  <a:pt x="9807867" y="2091486"/>
                </a:lnTo>
                <a:lnTo>
                  <a:pt x="9809632" y="2088769"/>
                </a:lnTo>
                <a:close/>
              </a:path>
              <a:path w="10279380" h="2106295" extrusionOk="0">
                <a:moveTo>
                  <a:pt x="9811944" y="915111"/>
                </a:moveTo>
                <a:lnTo>
                  <a:pt x="9810305" y="912380"/>
                </a:lnTo>
                <a:lnTo>
                  <a:pt x="9807600" y="911707"/>
                </a:lnTo>
                <a:lnTo>
                  <a:pt x="9804730" y="911161"/>
                </a:lnTo>
                <a:lnTo>
                  <a:pt x="9802025" y="912799"/>
                </a:lnTo>
                <a:lnTo>
                  <a:pt x="9801479" y="915644"/>
                </a:lnTo>
                <a:lnTo>
                  <a:pt x="9800793" y="918375"/>
                </a:lnTo>
                <a:lnTo>
                  <a:pt x="9802571" y="921092"/>
                </a:lnTo>
                <a:lnTo>
                  <a:pt x="9805276" y="921626"/>
                </a:lnTo>
                <a:lnTo>
                  <a:pt x="9805695" y="921766"/>
                </a:lnTo>
                <a:lnTo>
                  <a:pt x="9808680" y="921766"/>
                </a:lnTo>
                <a:lnTo>
                  <a:pt x="9810852" y="920140"/>
                </a:lnTo>
                <a:lnTo>
                  <a:pt x="9811398" y="917816"/>
                </a:lnTo>
                <a:lnTo>
                  <a:pt x="9811944" y="915111"/>
                </a:lnTo>
                <a:close/>
              </a:path>
              <a:path w="10279380" h="2106295" extrusionOk="0">
                <a:moveTo>
                  <a:pt x="9839388" y="2081161"/>
                </a:moveTo>
                <a:lnTo>
                  <a:pt x="9838550" y="2078431"/>
                </a:lnTo>
                <a:lnTo>
                  <a:pt x="9837890" y="2075726"/>
                </a:lnTo>
                <a:lnTo>
                  <a:pt x="9835032" y="2074214"/>
                </a:lnTo>
                <a:lnTo>
                  <a:pt x="9832327" y="2074900"/>
                </a:lnTo>
                <a:lnTo>
                  <a:pt x="9829597" y="2075726"/>
                </a:lnTo>
                <a:lnTo>
                  <a:pt x="9828098" y="2078431"/>
                </a:lnTo>
                <a:lnTo>
                  <a:pt x="9828784" y="2081161"/>
                </a:lnTo>
                <a:lnTo>
                  <a:pt x="9829317" y="2083473"/>
                </a:lnTo>
                <a:lnTo>
                  <a:pt x="9831502" y="2084946"/>
                </a:lnTo>
                <a:lnTo>
                  <a:pt x="9834080" y="2084946"/>
                </a:lnTo>
                <a:lnTo>
                  <a:pt x="9834626" y="2084832"/>
                </a:lnTo>
                <a:lnTo>
                  <a:pt x="9835032" y="2084692"/>
                </a:lnTo>
                <a:lnTo>
                  <a:pt x="9835032" y="2084832"/>
                </a:lnTo>
                <a:lnTo>
                  <a:pt x="9835502" y="2084692"/>
                </a:lnTo>
                <a:lnTo>
                  <a:pt x="9837750" y="2084006"/>
                </a:lnTo>
                <a:lnTo>
                  <a:pt x="9839388" y="2081161"/>
                </a:lnTo>
                <a:close/>
              </a:path>
              <a:path w="10279380" h="2106295" extrusionOk="0">
                <a:moveTo>
                  <a:pt x="9841700" y="922718"/>
                </a:moveTo>
                <a:lnTo>
                  <a:pt x="9840062" y="920000"/>
                </a:lnTo>
                <a:lnTo>
                  <a:pt x="9837483" y="919187"/>
                </a:lnTo>
                <a:lnTo>
                  <a:pt x="9834766" y="918502"/>
                </a:lnTo>
                <a:lnTo>
                  <a:pt x="9831908" y="920000"/>
                </a:lnTo>
                <a:lnTo>
                  <a:pt x="9831095" y="922718"/>
                </a:lnTo>
                <a:lnTo>
                  <a:pt x="9830410" y="925449"/>
                </a:lnTo>
                <a:lnTo>
                  <a:pt x="9831908" y="928306"/>
                </a:lnTo>
                <a:lnTo>
                  <a:pt x="9834766" y="928979"/>
                </a:lnTo>
                <a:lnTo>
                  <a:pt x="9835591" y="929259"/>
                </a:lnTo>
                <a:lnTo>
                  <a:pt x="9838296" y="929259"/>
                </a:lnTo>
                <a:lnTo>
                  <a:pt x="9840328" y="927760"/>
                </a:lnTo>
                <a:lnTo>
                  <a:pt x="9841014" y="925449"/>
                </a:lnTo>
                <a:lnTo>
                  <a:pt x="9841700" y="922718"/>
                </a:lnTo>
                <a:close/>
              </a:path>
              <a:path w="10279380" h="2106295" extrusionOk="0">
                <a:moveTo>
                  <a:pt x="9868725" y="2072043"/>
                </a:moveTo>
                <a:lnTo>
                  <a:pt x="9867773" y="2069465"/>
                </a:lnTo>
                <a:lnTo>
                  <a:pt x="9866960" y="2066734"/>
                </a:lnTo>
                <a:lnTo>
                  <a:pt x="9864115" y="2065248"/>
                </a:lnTo>
                <a:lnTo>
                  <a:pt x="9861398" y="2066201"/>
                </a:lnTo>
                <a:lnTo>
                  <a:pt x="9858680" y="2067013"/>
                </a:lnTo>
                <a:lnTo>
                  <a:pt x="9857181" y="2069998"/>
                </a:lnTo>
                <a:lnTo>
                  <a:pt x="9858134" y="2072576"/>
                </a:lnTo>
                <a:lnTo>
                  <a:pt x="9858819" y="2074760"/>
                </a:lnTo>
                <a:lnTo>
                  <a:pt x="9860851" y="2076119"/>
                </a:lnTo>
                <a:lnTo>
                  <a:pt x="9863430" y="2076119"/>
                </a:lnTo>
                <a:lnTo>
                  <a:pt x="9864522" y="2075840"/>
                </a:lnTo>
                <a:lnTo>
                  <a:pt x="9867240" y="2075040"/>
                </a:lnTo>
                <a:lnTo>
                  <a:pt x="9868725" y="2072043"/>
                </a:lnTo>
                <a:close/>
              </a:path>
              <a:path w="10279380" h="2106295" extrusionOk="0">
                <a:moveTo>
                  <a:pt x="9871037" y="931964"/>
                </a:moveTo>
                <a:lnTo>
                  <a:pt x="9869551" y="929119"/>
                </a:lnTo>
                <a:lnTo>
                  <a:pt x="9866960" y="928166"/>
                </a:lnTo>
                <a:lnTo>
                  <a:pt x="9864255" y="927341"/>
                </a:lnTo>
                <a:lnTo>
                  <a:pt x="9861398" y="928700"/>
                </a:lnTo>
                <a:lnTo>
                  <a:pt x="9860445" y="931430"/>
                </a:lnTo>
                <a:lnTo>
                  <a:pt x="9859632" y="934148"/>
                </a:lnTo>
                <a:lnTo>
                  <a:pt x="9860991" y="936993"/>
                </a:lnTo>
                <a:lnTo>
                  <a:pt x="9863709" y="937831"/>
                </a:lnTo>
                <a:lnTo>
                  <a:pt x="9864255" y="938085"/>
                </a:lnTo>
                <a:lnTo>
                  <a:pt x="9867379" y="938085"/>
                </a:lnTo>
                <a:lnTo>
                  <a:pt x="9869411" y="936726"/>
                </a:lnTo>
                <a:lnTo>
                  <a:pt x="9870084" y="934694"/>
                </a:lnTo>
                <a:lnTo>
                  <a:pt x="9871037" y="931964"/>
                </a:lnTo>
                <a:close/>
              </a:path>
              <a:path w="10279380" h="2106295" extrusionOk="0">
                <a:moveTo>
                  <a:pt x="9897529" y="2061438"/>
                </a:moveTo>
                <a:lnTo>
                  <a:pt x="9896577" y="2058847"/>
                </a:lnTo>
                <a:lnTo>
                  <a:pt x="9895497" y="2056269"/>
                </a:lnTo>
                <a:lnTo>
                  <a:pt x="9892513" y="2054898"/>
                </a:lnTo>
                <a:lnTo>
                  <a:pt x="9889922" y="2055990"/>
                </a:lnTo>
                <a:lnTo>
                  <a:pt x="9887344" y="2056955"/>
                </a:lnTo>
                <a:lnTo>
                  <a:pt x="9885985" y="2059940"/>
                </a:lnTo>
                <a:lnTo>
                  <a:pt x="9887064" y="2062530"/>
                </a:lnTo>
                <a:lnTo>
                  <a:pt x="9887877" y="2064562"/>
                </a:lnTo>
                <a:lnTo>
                  <a:pt x="9889782" y="2065782"/>
                </a:lnTo>
                <a:lnTo>
                  <a:pt x="9892373" y="2065782"/>
                </a:lnTo>
                <a:lnTo>
                  <a:pt x="9893592" y="2065515"/>
                </a:lnTo>
                <a:lnTo>
                  <a:pt x="9896310" y="2064423"/>
                </a:lnTo>
                <a:lnTo>
                  <a:pt x="9897529" y="2061438"/>
                </a:lnTo>
                <a:close/>
              </a:path>
              <a:path w="10279380" h="2106295" extrusionOk="0">
                <a:moveTo>
                  <a:pt x="9899840" y="942721"/>
                </a:moveTo>
                <a:lnTo>
                  <a:pt x="9898482" y="939723"/>
                </a:lnTo>
                <a:lnTo>
                  <a:pt x="9895903" y="938784"/>
                </a:lnTo>
                <a:lnTo>
                  <a:pt x="9893186" y="937691"/>
                </a:lnTo>
                <a:lnTo>
                  <a:pt x="9890328" y="939050"/>
                </a:lnTo>
                <a:lnTo>
                  <a:pt x="9889249" y="941628"/>
                </a:lnTo>
                <a:lnTo>
                  <a:pt x="9888296" y="944219"/>
                </a:lnTo>
                <a:lnTo>
                  <a:pt x="9889515" y="947191"/>
                </a:lnTo>
                <a:lnTo>
                  <a:pt x="9892233" y="948156"/>
                </a:lnTo>
                <a:lnTo>
                  <a:pt x="9892779" y="948436"/>
                </a:lnTo>
                <a:lnTo>
                  <a:pt x="9893452" y="948563"/>
                </a:lnTo>
                <a:lnTo>
                  <a:pt x="9896043" y="948563"/>
                </a:lnTo>
                <a:lnTo>
                  <a:pt x="9897948" y="947356"/>
                </a:lnTo>
                <a:lnTo>
                  <a:pt x="9898761" y="945299"/>
                </a:lnTo>
                <a:lnTo>
                  <a:pt x="9899840" y="942721"/>
                </a:lnTo>
                <a:close/>
              </a:path>
              <a:path w="10279380" h="2106295" extrusionOk="0">
                <a:moveTo>
                  <a:pt x="9925799" y="2049322"/>
                </a:moveTo>
                <a:lnTo>
                  <a:pt x="9924707" y="2046871"/>
                </a:lnTo>
                <a:lnTo>
                  <a:pt x="9923628" y="2044293"/>
                </a:lnTo>
                <a:lnTo>
                  <a:pt x="9920503" y="2043061"/>
                </a:lnTo>
                <a:lnTo>
                  <a:pt x="9918052" y="2044293"/>
                </a:lnTo>
                <a:lnTo>
                  <a:pt x="9915461" y="2045373"/>
                </a:lnTo>
                <a:lnTo>
                  <a:pt x="9914230" y="2048383"/>
                </a:lnTo>
                <a:lnTo>
                  <a:pt x="9915461" y="2050961"/>
                </a:lnTo>
                <a:lnTo>
                  <a:pt x="9916287" y="2052866"/>
                </a:lnTo>
                <a:lnTo>
                  <a:pt x="9918052" y="2053958"/>
                </a:lnTo>
                <a:lnTo>
                  <a:pt x="9920757" y="2053958"/>
                </a:lnTo>
                <a:lnTo>
                  <a:pt x="9921443" y="2053805"/>
                </a:lnTo>
                <a:lnTo>
                  <a:pt x="9922129" y="2053539"/>
                </a:lnTo>
                <a:lnTo>
                  <a:pt x="9924707" y="2052447"/>
                </a:lnTo>
                <a:lnTo>
                  <a:pt x="9925799" y="2049322"/>
                </a:lnTo>
                <a:close/>
              </a:path>
              <a:path w="10279380" h="2106295" extrusionOk="0">
                <a:moveTo>
                  <a:pt x="9927971" y="954824"/>
                </a:moveTo>
                <a:lnTo>
                  <a:pt x="9926752" y="951839"/>
                </a:lnTo>
                <a:lnTo>
                  <a:pt x="9924161" y="950747"/>
                </a:lnTo>
                <a:lnTo>
                  <a:pt x="9921710" y="949528"/>
                </a:lnTo>
                <a:lnTo>
                  <a:pt x="9918586" y="950607"/>
                </a:lnTo>
                <a:lnTo>
                  <a:pt x="9917506" y="953185"/>
                </a:lnTo>
                <a:lnTo>
                  <a:pt x="9916287" y="955776"/>
                </a:lnTo>
                <a:lnTo>
                  <a:pt x="9917506" y="958773"/>
                </a:lnTo>
                <a:lnTo>
                  <a:pt x="9919957" y="959993"/>
                </a:lnTo>
                <a:lnTo>
                  <a:pt x="9920643" y="960259"/>
                </a:lnTo>
                <a:lnTo>
                  <a:pt x="9921443" y="960399"/>
                </a:lnTo>
                <a:lnTo>
                  <a:pt x="9924021" y="960399"/>
                </a:lnTo>
                <a:lnTo>
                  <a:pt x="9925939" y="959307"/>
                </a:lnTo>
                <a:lnTo>
                  <a:pt x="9926752" y="957402"/>
                </a:lnTo>
                <a:lnTo>
                  <a:pt x="9927971" y="954824"/>
                </a:lnTo>
                <a:close/>
              </a:path>
              <a:path w="10279380" h="2106295" extrusionOk="0">
                <a:moveTo>
                  <a:pt x="9953498" y="2035873"/>
                </a:moveTo>
                <a:lnTo>
                  <a:pt x="9952152" y="2033409"/>
                </a:lnTo>
                <a:lnTo>
                  <a:pt x="9950933" y="2030831"/>
                </a:lnTo>
                <a:lnTo>
                  <a:pt x="9947808" y="2029879"/>
                </a:lnTo>
                <a:lnTo>
                  <a:pt x="9945357" y="2031111"/>
                </a:lnTo>
                <a:lnTo>
                  <a:pt x="9942779" y="2032457"/>
                </a:lnTo>
                <a:lnTo>
                  <a:pt x="9941814" y="2035454"/>
                </a:lnTo>
                <a:lnTo>
                  <a:pt x="9943186" y="2038019"/>
                </a:lnTo>
                <a:lnTo>
                  <a:pt x="9944011" y="2039810"/>
                </a:lnTo>
                <a:lnTo>
                  <a:pt x="9945764" y="2040750"/>
                </a:lnTo>
                <a:lnTo>
                  <a:pt x="9948481" y="2040750"/>
                </a:lnTo>
                <a:lnTo>
                  <a:pt x="9949294" y="2040610"/>
                </a:lnTo>
                <a:lnTo>
                  <a:pt x="9949980" y="2040216"/>
                </a:lnTo>
                <a:lnTo>
                  <a:pt x="9952558" y="2038985"/>
                </a:lnTo>
                <a:lnTo>
                  <a:pt x="9953498" y="2035873"/>
                </a:lnTo>
                <a:close/>
              </a:path>
              <a:path w="10279380" h="2106295" extrusionOk="0">
                <a:moveTo>
                  <a:pt x="9955416" y="968413"/>
                </a:moveTo>
                <a:lnTo>
                  <a:pt x="9954463" y="965288"/>
                </a:lnTo>
                <a:lnTo>
                  <a:pt x="9951872" y="964069"/>
                </a:lnTo>
                <a:lnTo>
                  <a:pt x="9949434" y="962850"/>
                </a:lnTo>
                <a:lnTo>
                  <a:pt x="9946310" y="963790"/>
                </a:lnTo>
                <a:lnTo>
                  <a:pt x="9945078" y="966241"/>
                </a:lnTo>
                <a:lnTo>
                  <a:pt x="9943732" y="968832"/>
                </a:lnTo>
                <a:lnTo>
                  <a:pt x="9944684" y="971816"/>
                </a:lnTo>
                <a:lnTo>
                  <a:pt x="9947250" y="973175"/>
                </a:lnTo>
                <a:lnTo>
                  <a:pt x="9947935" y="973594"/>
                </a:lnTo>
                <a:lnTo>
                  <a:pt x="9948748" y="973734"/>
                </a:lnTo>
                <a:lnTo>
                  <a:pt x="9951466" y="973734"/>
                </a:lnTo>
                <a:lnTo>
                  <a:pt x="9953244" y="972781"/>
                </a:lnTo>
                <a:lnTo>
                  <a:pt x="9954196" y="971003"/>
                </a:lnTo>
                <a:lnTo>
                  <a:pt x="9955416" y="968413"/>
                </a:lnTo>
                <a:close/>
              </a:path>
              <a:path w="10279380" h="2106295" extrusionOk="0">
                <a:moveTo>
                  <a:pt x="9980409" y="2020900"/>
                </a:moveTo>
                <a:lnTo>
                  <a:pt x="9978923" y="2018449"/>
                </a:lnTo>
                <a:lnTo>
                  <a:pt x="9977564" y="2016010"/>
                </a:lnTo>
                <a:lnTo>
                  <a:pt x="9974440" y="2015185"/>
                </a:lnTo>
                <a:lnTo>
                  <a:pt x="9971976" y="2016683"/>
                </a:lnTo>
                <a:lnTo>
                  <a:pt x="9969538" y="2018042"/>
                </a:lnTo>
                <a:lnTo>
                  <a:pt x="9968725" y="2021179"/>
                </a:lnTo>
                <a:lnTo>
                  <a:pt x="9970084" y="2023618"/>
                </a:lnTo>
                <a:lnTo>
                  <a:pt x="9971037" y="2025256"/>
                </a:lnTo>
                <a:lnTo>
                  <a:pt x="9972802" y="2026208"/>
                </a:lnTo>
                <a:lnTo>
                  <a:pt x="9975380" y="2026208"/>
                </a:lnTo>
                <a:lnTo>
                  <a:pt x="9976333" y="2025929"/>
                </a:lnTo>
                <a:lnTo>
                  <a:pt x="9977145" y="2025510"/>
                </a:lnTo>
                <a:lnTo>
                  <a:pt x="9979457" y="2024037"/>
                </a:lnTo>
                <a:lnTo>
                  <a:pt x="9980409" y="2020900"/>
                </a:lnTo>
                <a:close/>
              </a:path>
              <a:path w="10279380" h="2106295" extrusionOk="0">
                <a:moveTo>
                  <a:pt x="9982162" y="983386"/>
                </a:moveTo>
                <a:lnTo>
                  <a:pt x="9981362" y="980389"/>
                </a:lnTo>
                <a:lnTo>
                  <a:pt x="9978923" y="978903"/>
                </a:lnTo>
                <a:lnTo>
                  <a:pt x="9976472" y="977544"/>
                </a:lnTo>
                <a:lnTo>
                  <a:pt x="9973348" y="978357"/>
                </a:lnTo>
                <a:lnTo>
                  <a:pt x="9971976" y="980808"/>
                </a:lnTo>
                <a:lnTo>
                  <a:pt x="9970503" y="983119"/>
                </a:lnTo>
                <a:lnTo>
                  <a:pt x="9971316" y="986243"/>
                </a:lnTo>
                <a:lnTo>
                  <a:pt x="9973767" y="987742"/>
                </a:lnTo>
                <a:lnTo>
                  <a:pt x="9974580" y="988136"/>
                </a:lnTo>
                <a:lnTo>
                  <a:pt x="9975520" y="988415"/>
                </a:lnTo>
                <a:lnTo>
                  <a:pt x="9978098" y="988415"/>
                </a:lnTo>
                <a:lnTo>
                  <a:pt x="9979736" y="987463"/>
                </a:lnTo>
                <a:lnTo>
                  <a:pt x="9980816" y="985837"/>
                </a:lnTo>
                <a:lnTo>
                  <a:pt x="9982162" y="983386"/>
                </a:lnTo>
                <a:close/>
              </a:path>
              <a:path w="10279380" h="2106295" extrusionOk="0">
                <a:moveTo>
                  <a:pt x="10006495" y="2004720"/>
                </a:moveTo>
                <a:lnTo>
                  <a:pt x="10003358" y="1999945"/>
                </a:lnTo>
                <a:lnTo>
                  <a:pt x="10000234" y="1999272"/>
                </a:lnTo>
                <a:lnTo>
                  <a:pt x="9997935" y="2000783"/>
                </a:lnTo>
                <a:lnTo>
                  <a:pt x="9995484" y="2002256"/>
                </a:lnTo>
                <a:lnTo>
                  <a:pt x="9994811" y="2005406"/>
                </a:lnTo>
                <a:lnTo>
                  <a:pt x="9996297" y="2007831"/>
                </a:lnTo>
                <a:lnTo>
                  <a:pt x="9997389" y="2009343"/>
                </a:lnTo>
                <a:lnTo>
                  <a:pt x="9999027" y="2010143"/>
                </a:lnTo>
                <a:lnTo>
                  <a:pt x="10001606" y="2010143"/>
                </a:lnTo>
                <a:lnTo>
                  <a:pt x="10002545" y="2009889"/>
                </a:lnTo>
                <a:lnTo>
                  <a:pt x="10003358" y="2009343"/>
                </a:lnTo>
                <a:lnTo>
                  <a:pt x="10005809" y="2007831"/>
                </a:lnTo>
                <a:lnTo>
                  <a:pt x="10006495" y="2004720"/>
                </a:lnTo>
                <a:close/>
              </a:path>
              <a:path w="10279380" h="2106295" extrusionOk="0">
                <a:moveTo>
                  <a:pt x="10008121" y="999858"/>
                </a:moveTo>
                <a:lnTo>
                  <a:pt x="10007448" y="996594"/>
                </a:lnTo>
                <a:lnTo>
                  <a:pt x="10005136" y="995083"/>
                </a:lnTo>
                <a:lnTo>
                  <a:pt x="10002825" y="993444"/>
                </a:lnTo>
                <a:lnTo>
                  <a:pt x="9999561" y="994117"/>
                </a:lnTo>
                <a:lnTo>
                  <a:pt x="9998075" y="996594"/>
                </a:lnTo>
                <a:lnTo>
                  <a:pt x="9996576" y="998893"/>
                </a:lnTo>
                <a:lnTo>
                  <a:pt x="9997110" y="1002017"/>
                </a:lnTo>
                <a:lnTo>
                  <a:pt x="10000374" y="1004189"/>
                </a:lnTo>
                <a:lnTo>
                  <a:pt x="10001326" y="1004481"/>
                </a:lnTo>
                <a:lnTo>
                  <a:pt x="10004057" y="1004481"/>
                </a:lnTo>
                <a:lnTo>
                  <a:pt x="10005670" y="1003642"/>
                </a:lnTo>
                <a:lnTo>
                  <a:pt x="10008121" y="999858"/>
                </a:lnTo>
                <a:close/>
              </a:path>
              <a:path w="10279380" h="2106295" extrusionOk="0">
                <a:moveTo>
                  <a:pt x="10031628" y="1987029"/>
                </a:moveTo>
                <a:lnTo>
                  <a:pt x="10029990" y="1984857"/>
                </a:lnTo>
                <a:lnTo>
                  <a:pt x="10028377" y="1982546"/>
                </a:lnTo>
                <a:lnTo>
                  <a:pt x="10025113" y="1982012"/>
                </a:lnTo>
                <a:lnTo>
                  <a:pt x="10022929" y="1983625"/>
                </a:lnTo>
                <a:lnTo>
                  <a:pt x="10020617" y="1985264"/>
                </a:lnTo>
                <a:lnTo>
                  <a:pt x="10020084" y="1988527"/>
                </a:lnTo>
                <a:lnTo>
                  <a:pt x="10021710" y="1990699"/>
                </a:lnTo>
                <a:lnTo>
                  <a:pt x="10022802" y="1992210"/>
                </a:lnTo>
                <a:lnTo>
                  <a:pt x="10024300" y="1992884"/>
                </a:lnTo>
                <a:lnTo>
                  <a:pt x="10026866" y="1992884"/>
                </a:lnTo>
                <a:lnTo>
                  <a:pt x="10027958" y="1992604"/>
                </a:lnTo>
                <a:lnTo>
                  <a:pt x="10028923" y="1991931"/>
                </a:lnTo>
                <a:lnTo>
                  <a:pt x="10031095" y="1990293"/>
                </a:lnTo>
                <a:lnTo>
                  <a:pt x="10031628" y="1987029"/>
                </a:lnTo>
                <a:close/>
              </a:path>
              <a:path w="10279380" h="2106295" extrusionOk="0">
                <a:moveTo>
                  <a:pt x="10033254" y="1017397"/>
                </a:moveTo>
                <a:lnTo>
                  <a:pt x="10032721" y="1014120"/>
                </a:lnTo>
                <a:lnTo>
                  <a:pt x="10030409" y="1012494"/>
                </a:lnTo>
                <a:lnTo>
                  <a:pt x="10028237" y="1010856"/>
                </a:lnTo>
                <a:lnTo>
                  <a:pt x="10024974" y="1011402"/>
                </a:lnTo>
                <a:lnTo>
                  <a:pt x="10023348" y="1013714"/>
                </a:lnTo>
                <a:lnTo>
                  <a:pt x="10021710" y="1015898"/>
                </a:lnTo>
                <a:lnTo>
                  <a:pt x="10022256" y="1019162"/>
                </a:lnTo>
                <a:lnTo>
                  <a:pt x="10024440" y="1020800"/>
                </a:lnTo>
                <a:lnTo>
                  <a:pt x="10025380" y="1021473"/>
                </a:lnTo>
                <a:lnTo>
                  <a:pt x="10026472" y="1021740"/>
                </a:lnTo>
                <a:lnTo>
                  <a:pt x="10029038" y="1021740"/>
                </a:lnTo>
                <a:lnTo>
                  <a:pt x="10030549" y="1021054"/>
                </a:lnTo>
                <a:lnTo>
                  <a:pt x="10031628" y="1019708"/>
                </a:lnTo>
                <a:lnTo>
                  <a:pt x="10033254" y="1017397"/>
                </a:lnTo>
                <a:close/>
              </a:path>
              <a:path w="10279380" h="2106295" extrusionOk="0">
                <a:moveTo>
                  <a:pt x="10055949" y="1968258"/>
                </a:moveTo>
                <a:lnTo>
                  <a:pt x="10054184" y="1966087"/>
                </a:lnTo>
                <a:lnTo>
                  <a:pt x="10052418" y="1963775"/>
                </a:lnTo>
                <a:lnTo>
                  <a:pt x="10049294" y="1963496"/>
                </a:lnTo>
                <a:lnTo>
                  <a:pt x="10046970" y="1965274"/>
                </a:lnTo>
                <a:lnTo>
                  <a:pt x="10044811" y="1967039"/>
                </a:lnTo>
                <a:lnTo>
                  <a:pt x="10044544" y="1970176"/>
                </a:lnTo>
                <a:lnTo>
                  <a:pt x="10046170" y="1972348"/>
                </a:lnTo>
                <a:lnTo>
                  <a:pt x="10047249" y="1973694"/>
                </a:lnTo>
                <a:lnTo>
                  <a:pt x="10048748" y="1974253"/>
                </a:lnTo>
                <a:lnTo>
                  <a:pt x="10051326" y="1974253"/>
                </a:lnTo>
                <a:lnTo>
                  <a:pt x="10052418" y="1973961"/>
                </a:lnTo>
                <a:lnTo>
                  <a:pt x="10053358" y="1973160"/>
                </a:lnTo>
                <a:lnTo>
                  <a:pt x="10055555" y="1971395"/>
                </a:lnTo>
                <a:lnTo>
                  <a:pt x="10055949" y="1968258"/>
                </a:lnTo>
                <a:close/>
              </a:path>
              <a:path w="10279380" h="2106295" extrusionOk="0">
                <a:moveTo>
                  <a:pt x="10057447" y="1036307"/>
                </a:moveTo>
                <a:lnTo>
                  <a:pt x="10057041" y="1033030"/>
                </a:lnTo>
                <a:lnTo>
                  <a:pt x="10052685" y="1029487"/>
                </a:lnTo>
                <a:lnTo>
                  <a:pt x="10049561" y="1029906"/>
                </a:lnTo>
                <a:lnTo>
                  <a:pt x="10047795" y="1032078"/>
                </a:lnTo>
                <a:lnTo>
                  <a:pt x="10045903" y="1034249"/>
                </a:lnTo>
                <a:lnTo>
                  <a:pt x="10046297" y="1037513"/>
                </a:lnTo>
                <a:lnTo>
                  <a:pt x="10048481" y="1039291"/>
                </a:lnTo>
                <a:lnTo>
                  <a:pt x="10049421" y="1039964"/>
                </a:lnTo>
                <a:lnTo>
                  <a:pt x="10050513" y="1040371"/>
                </a:lnTo>
                <a:lnTo>
                  <a:pt x="10053231" y="1040371"/>
                </a:lnTo>
                <a:lnTo>
                  <a:pt x="10054730" y="1039698"/>
                </a:lnTo>
                <a:lnTo>
                  <a:pt x="10055669" y="1038479"/>
                </a:lnTo>
                <a:lnTo>
                  <a:pt x="10057447" y="1036307"/>
                </a:lnTo>
                <a:close/>
              </a:path>
              <a:path w="10279380" h="2106295" extrusionOk="0">
                <a:moveTo>
                  <a:pt x="10079177" y="1948129"/>
                </a:moveTo>
                <a:lnTo>
                  <a:pt x="10077425" y="1946084"/>
                </a:lnTo>
                <a:lnTo>
                  <a:pt x="10075520" y="1944052"/>
                </a:lnTo>
                <a:lnTo>
                  <a:pt x="10072256" y="1943773"/>
                </a:lnTo>
                <a:lnTo>
                  <a:pt x="10070224" y="1945690"/>
                </a:lnTo>
                <a:lnTo>
                  <a:pt x="10068052" y="1947595"/>
                </a:lnTo>
                <a:lnTo>
                  <a:pt x="10067912" y="1950707"/>
                </a:lnTo>
                <a:lnTo>
                  <a:pt x="10069678" y="1952891"/>
                </a:lnTo>
                <a:lnTo>
                  <a:pt x="10070757" y="1953971"/>
                </a:lnTo>
                <a:lnTo>
                  <a:pt x="10072116" y="1954530"/>
                </a:lnTo>
                <a:lnTo>
                  <a:pt x="10074834" y="1954530"/>
                </a:lnTo>
                <a:lnTo>
                  <a:pt x="10075926" y="1954110"/>
                </a:lnTo>
                <a:lnTo>
                  <a:pt x="10077005" y="1953298"/>
                </a:lnTo>
                <a:lnTo>
                  <a:pt x="10076866" y="1953298"/>
                </a:lnTo>
                <a:lnTo>
                  <a:pt x="10079050" y="1951405"/>
                </a:lnTo>
                <a:lnTo>
                  <a:pt x="10079177" y="1948129"/>
                </a:lnTo>
                <a:close/>
              </a:path>
              <a:path w="10279380" h="2106295" extrusionOk="0">
                <a:moveTo>
                  <a:pt x="10080676" y="1056411"/>
                </a:moveTo>
                <a:lnTo>
                  <a:pt x="10080409" y="1053160"/>
                </a:lnTo>
                <a:lnTo>
                  <a:pt x="10078364" y="1051255"/>
                </a:lnTo>
                <a:lnTo>
                  <a:pt x="10076332" y="1049477"/>
                </a:lnTo>
                <a:lnTo>
                  <a:pt x="10073068" y="1049616"/>
                </a:lnTo>
                <a:lnTo>
                  <a:pt x="10071176" y="1051661"/>
                </a:lnTo>
                <a:lnTo>
                  <a:pt x="10069271" y="1053846"/>
                </a:lnTo>
                <a:lnTo>
                  <a:pt x="10069538" y="1056970"/>
                </a:lnTo>
                <a:lnTo>
                  <a:pt x="10071570" y="1058875"/>
                </a:lnTo>
                <a:lnTo>
                  <a:pt x="10072535" y="1059815"/>
                </a:lnTo>
                <a:lnTo>
                  <a:pt x="10073742" y="1060234"/>
                </a:lnTo>
                <a:lnTo>
                  <a:pt x="10076332" y="1060234"/>
                </a:lnTo>
                <a:lnTo>
                  <a:pt x="10077691" y="1059675"/>
                </a:lnTo>
                <a:lnTo>
                  <a:pt x="10080676" y="1056411"/>
                </a:lnTo>
                <a:close/>
              </a:path>
              <a:path w="10279380" h="2106295" extrusionOk="0">
                <a:moveTo>
                  <a:pt x="10101466" y="1926920"/>
                </a:moveTo>
                <a:lnTo>
                  <a:pt x="10097529" y="1922970"/>
                </a:lnTo>
                <a:lnTo>
                  <a:pt x="10094265" y="1922970"/>
                </a:lnTo>
                <a:lnTo>
                  <a:pt x="10092220" y="1924875"/>
                </a:lnTo>
                <a:lnTo>
                  <a:pt x="10090328" y="1926920"/>
                </a:lnTo>
                <a:lnTo>
                  <a:pt x="10090188" y="1930184"/>
                </a:lnTo>
                <a:lnTo>
                  <a:pt x="10092220" y="1932089"/>
                </a:lnTo>
                <a:lnTo>
                  <a:pt x="10093173" y="1933168"/>
                </a:lnTo>
                <a:lnTo>
                  <a:pt x="10094531" y="1933714"/>
                </a:lnTo>
                <a:lnTo>
                  <a:pt x="10097110" y="1933714"/>
                </a:lnTo>
                <a:lnTo>
                  <a:pt x="10098468" y="1933168"/>
                </a:lnTo>
                <a:lnTo>
                  <a:pt x="10101466" y="1930184"/>
                </a:lnTo>
                <a:lnTo>
                  <a:pt x="10101466" y="1926920"/>
                </a:lnTo>
                <a:close/>
              </a:path>
              <a:path w="10279380" h="2106295" extrusionOk="0">
                <a:moveTo>
                  <a:pt x="10102825" y="1074508"/>
                </a:moveTo>
                <a:lnTo>
                  <a:pt x="10098748" y="1070432"/>
                </a:lnTo>
                <a:lnTo>
                  <a:pt x="10095484" y="1070432"/>
                </a:lnTo>
                <a:lnTo>
                  <a:pt x="10093592" y="1072476"/>
                </a:lnTo>
                <a:lnTo>
                  <a:pt x="10091547" y="1074508"/>
                </a:lnTo>
                <a:lnTo>
                  <a:pt x="10091674" y="1077772"/>
                </a:lnTo>
                <a:lnTo>
                  <a:pt x="10093592" y="1079690"/>
                </a:lnTo>
                <a:lnTo>
                  <a:pt x="10094671" y="1080643"/>
                </a:lnTo>
                <a:lnTo>
                  <a:pt x="10095903" y="1081176"/>
                </a:lnTo>
                <a:lnTo>
                  <a:pt x="10098468" y="1081176"/>
                </a:lnTo>
                <a:lnTo>
                  <a:pt x="10099840" y="1080643"/>
                </a:lnTo>
                <a:lnTo>
                  <a:pt x="10102698" y="1077772"/>
                </a:lnTo>
                <a:lnTo>
                  <a:pt x="10102825" y="1074508"/>
                </a:lnTo>
                <a:close/>
              </a:path>
              <a:path w="10279380" h="2106295" extrusionOk="0">
                <a:moveTo>
                  <a:pt x="10122789" y="1907882"/>
                </a:moveTo>
                <a:lnTo>
                  <a:pt x="10122662" y="1904733"/>
                </a:lnTo>
                <a:lnTo>
                  <a:pt x="10120478" y="1902841"/>
                </a:lnTo>
                <a:lnTo>
                  <a:pt x="10118446" y="1900796"/>
                </a:lnTo>
                <a:lnTo>
                  <a:pt x="10115182" y="1900948"/>
                </a:lnTo>
                <a:lnTo>
                  <a:pt x="10113289" y="1903107"/>
                </a:lnTo>
                <a:lnTo>
                  <a:pt x="10111384" y="1905152"/>
                </a:lnTo>
                <a:lnTo>
                  <a:pt x="10111524" y="1908416"/>
                </a:lnTo>
                <a:lnTo>
                  <a:pt x="10114648" y="1911146"/>
                </a:lnTo>
                <a:lnTo>
                  <a:pt x="10115867" y="1911692"/>
                </a:lnTo>
                <a:lnTo>
                  <a:pt x="10118446" y="1911692"/>
                </a:lnTo>
                <a:lnTo>
                  <a:pt x="10119804" y="1910994"/>
                </a:lnTo>
                <a:lnTo>
                  <a:pt x="10120897" y="1909902"/>
                </a:lnTo>
                <a:lnTo>
                  <a:pt x="10120897" y="1910054"/>
                </a:lnTo>
                <a:lnTo>
                  <a:pt x="10121036" y="1909902"/>
                </a:lnTo>
                <a:lnTo>
                  <a:pt x="10122789" y="1907882"/>
                </a:lnTo>
                <a:close/>
              </a:path>
              <a:path w="10279380" h="2106295" extrusionOk="0">
                <a:moveTo>
                  <a:pt x="10124021" y="1096822"/>
                </a:moveTo>
                <a:lnTo>
                  <a:pt x="10122116" y="1094790"/>
                </a:lnTo>
                <a:lnTo>
                  <a:pt x="10120224" y="1092593"/>
                </a:lnTo>
                <a:lnTo>
                  <a:pt x="10116960" y="1092479"/>
                </a:lnTo>
                <a:lnTo>
                  <a:pt x="10112883" y="1096276"/>
                </a:lnTo>
                <a:lnTo>
                  <a:pt x="10112743" y="1099527"/>
                </a:lnTo>
                <a:lnTo>
                  <a:pt x="10114648" y="1101585"/>
                </a:lnTo>
                <a:lnTo>
                  <a:pt x="10115601" y="1102677"/>
                </a:lnTo>
                <a:lnTo>
                  <a:pt x="10116960" y="1103210"/>
                </a:lnTo>
                <a:lnTo>
                  <a:pt x="10119538" y="1103210"/>
                </a:lnTo>
                <a:lnTo>
                  <a:pt x="10120757" y="1102804"/>
                </a:lnTo>
                <a:lnTo>
                  <a:pt x="10121849" y="1102004"/>
                </a:lnTo>
                <a:lnTo>
                  <a:pt x="10123881" y="1100086"/>
                </a:lnTo>
                <a:lnTo>
                  <a:pt x="10124021" y="1096822"/>
                </a:lnTo>
                <a:close/>
              </a:path>
              <a:path w="10279380" h="2106295" extrusionOk="0">
                <a:moveTo>
                  <a:pt x="10142893" y="1884489"/>
                </a:moveTo>
                <a:lnTo>
                  <a:pt x="10142499" y="1881339"/>
                </a:lnTo>
                <a:lnTo>
                  <a:pt x="10138296" y="1877695"/>
                </a:lnTo>
                <a:lnTo>
                  <a:pt x="10135019" y="1878076"/>
                </a:lnTo>
                <a:lnTo>
                  <a:pt x="10131488" y="1882432"/>
                </a:lnTo>
                <a:lnTo>
                  <a:pt x="10131768" y="1885569"/>
                </a:lnTo>
                <a:lnTo>
                  <a:pt x="10133940" y="1887334"/>
                </a:lnTo>
                <a:lnTo>
                  <a:pt x="10134892" y="1888159"/>
                </a:lnTo>
                <a:lnTo>
                  <a:pt x="10135984" y="1888553"/>
                </a:lnTo>
                <a:lnTo>
                  <a:pt x="10138550" y="1888553"/>
                </a:lnTo>
                <a:lnTo>
                  <a:pt x="10140048" y="1887893"/>
                </a:lnTo>
                <a:lnTo>
                  <a:pt x="10141140" y="1886648"/>
                </a:lnTo>
                <a:lnTo>
                  <a:pt x="10142893" y="1884489"/>
                </a:lnTo>
                <a:close/>
              </a:path>
              <a:path w="10279380" h="2106295" extrusionOk="0">
                <a:moveTo>
                  <a:pt x="10144125" y="1120216"/>
                </a:moveTo>
                <a:lnTo>
                  <a:pt x="10142360" y="1118044"/>
                </a:lnTo>
                <a:lnTo>
                  <a:pt x="10140467" y="1115847"/>
                </a:lnTo>
                <a:lnTo>
                  <a:pt x="10137343" y="1115593"/>
                </a:lnTo>
                <a:lnTo>
                  <a:pt x="10132987" y="1119124"/>
                </a:lnTo>
                <a:lnTo>
                  <a:pt x="10132708" y="1122387"/>
                </a:lnTo>
                <a:lnTo>
                  <a:pt x="10134486" y="1124572"/>
                </a:lnTo>
                <a:lnTo>
                  <a:pt x="10135425" y="1125791"/>
                </a:lnTo>
                <a:lnTo>
                  <a:pt x="10136924" y="1126337"/>
                </a:lnTo>
                <a:lnTo>
                  <a:pt x="10139502" y="1126337"/>
                </a:lnTo>
                <a:lnTo>
                  <a:pt x="10140582" y="1126058"/>
                </a:lnTo>
                <a:lnTo>
                  <a:pt x="10141674" y="1125258"/>
                </a:lnTo>
                <a:lnTo>
                  <a:pt x="10143846" y="1123480"/>
                </a:lnTo>
                <a:lnTo>
                  <a:pt x="10144125" y="1120216"/>
                </a:lnTo>
                <a:close/>
              </a:path>
              <a:path w="10279380" h="2106295" extrusionOk="0">
                <a:moveTo>
                  <a:pt x="10161778" y="1860143"/>
                </a:moveTo>
                <a:lnTo>
                  <a:pt x="10161245" y="1857006"/>
                </a:lnTo>
                <a:lnTo>
                  <a:pt x="10159073" y="1855381"/>
                </a:lnTo>
                <a:lnTo>
                  <a:pt x="10156761" y="1853603"/>
                </a:lnTo>
                <a:lnTo>
                  <a:pt x="10153637" y="1854136"/>
                </a:lnTo>
                <a:lnTo>
                  <a:pt x="10152012" y="1856333"/>
                </a:lnTo>
                <a:lnTo>
                  <a:pt x="10150234" y="1858645"/>
                </a:lnTo>
                <a:lnTo>
                  <a:pt x="10150780" y="1861756"/>
                </a:lnTo>
                <a:lnTo>
                  <a:pt x="10152964" y="1863547"/>
                </a:lnTo>
                <a:lnTo>
                  <a:pt x="10153904" y="1864220"/>
                </a:lnTo>
                <a:lnTo>
                  <a:pt x="10154996" y="1864487"/>
                </a:lnTo>
                <a:lnTo>
                  <a:pt x="10157587" y="1864487"/>
                </a:lnTo>
                <a:lnTo>
                  <a:pt x="10159073" y="1863801"/>
                </a:lnTo>
                <a:lnTo>
                  <a:pt x="10160152" y="1862455"/>
                </a:lnTo>
                <a:lnTo>
                  <a:pt x="10161778" y="1860143"/>
                </a:lnTo>
                <a:close/>
              </a:path>
              <a:path w="10279380" h="2106295" extrusionOk="0">
                <a:moveTo>
                  <a:pt x="10163010" y="1144701"/>
                </a:moveTo>
                <a:lnTo>
                  <a:pt x="10159606" y="1140206"/>
                </a:lnTo>
                <a:lnTo>
                  <a:pt x="10156355" y="1139659"/>
                </a:lnTo>
                <a:lnTo>
                  <a:pt x="10151872" y="1143063"/>
                </a:lnTo>
                <a:lnTo>
                  <a:pt x="10151466" y="1146200"/>
                </a:lnTo>
                <a:lnTo>
                  <a:pt x="10154044" y="1149870"/>
                </a:lnTo>
                <a:lnTo>
                  <a:pt x="10155669" y="1150543"/>
                </a:lnTo>
                <a:lnTo>
                  <a:pt x="10158260" y="1150543"/>
                </a:lnTo>
                <a:lnTo>
                  <a:pt x="10159340" y="1150137"/>
                </a:lnTo>
                <a:lnTo>
                  <a:pt x="10160152" y="1149464"/>
                </a:lnTo>
                <a:lnTo>
                  <a:pt x="10162464" y="1147826"/>
                </a:lnTo>
                <a:lnTo>
                  <a:pt x="10163010" y="1144701"/>
                </a:lnTo>
                <a:close/>
              </a:path>
              <a:path w="10279380" h="2106295" extrusionOk="0">
                <a:moveTo>
                  <a:pt x="10179456" y="1834972"/>
                </a:moveTo>
                <a:lnTo>
                  <a:pt x="10178783" y="1831848"/>
                </a:lnTo>
                <a:lnTo>
                  <a:pt x="10176472" y="1830209"/>
                </a:lnTo>
                <a:lnTo>
                  <a:pt x="10174160" y="1828711"/>
                </a:lnTo>
                <a:lnTo>
                  <a:pt x="10171036" y="1829257"/>
                </a:lnTo>
                <a:lnTo>
                  <a:pt x="10169398" y="1831568"/>
                </a:lnTo>
                <a:lnTo>
                  <a:pt x="10169309" y="1831848"/>
                </a:lnTo>
                <a:lnTo>
                  <a:pt x="10167772" y="1834019"/>
                </a:lnTo>
                <a:lnTo>
                  <a:pt x="10168445" y="1837143"/>
                </a:lnTo>
                <a:lnTo>
                  <a:pt x="10170757" y="1838642"/>
                </a:lnTo>
                <a:lnTo>
                  <a:pt x="10171709" y="1839315"/>
                </a:lnTo>
                <a:lnTo>
                  <a:pt x="10172649" y="1839595"/>
                </a:lnTo>
                <a:lnTo>
                  <a:pt x="10175240" y="1839595"/>
                </a:lnTo>
                <a:lnTo>
                  <a:pt x="10176866" y="1838782"/>
                </a:lnTo>
                <a:lnTo>
                  <a:pt x="10177920" y="1837143"/>
                </a:lnTo>
                <a:lnTo>
                  <a:pt x="10179456" y="1834972"/>
                </a:lnTo>
                <a:close/>
              </a:path>
              <a:path w="10279380" h="2106295" extrusionOk="0">
                <a:moveTo>
                  <a:pt x="10180536" y="1169987"/>
                </a:moveTo>
                <a:lnTo>
                  <a:pt x="10179037" y="1167688"/>
                </a:lnTo>
                <a:lnTo>
                  <a:pt x="10177412" y="1165390"/>
                </a:lnTo>
                <a:lnTo>
                  <a:pt x="10174287" y="1164691"/>
                </a:lnTo>
                <a:lnTo>
                  <a:pt x="10171976" y="1166190"/>
                </a:lnTo>
                <a:lnTo>
                  <a:pt x="10169525" y="1167815"/>
                </a:lnTo>
                <a:lnTo>
                  <a:pt x="10168992" y="1170952"/>
                </a:lnTo>
                <a:lnTo>
                  <a:pt x="10171430" y="1174750"/>
                </a:lnTo>
                <a:lnTo>
                  <a:pt x="10173068" y="1175575"/>
                </a:lnTo>
                <a:lnTo>
                  <a:pt x="10175773" y="1175575"/>
                </a:lnTo>
                <a:lnTo>
                  <a:pt x="10176726" y="1175296"/>
                </a:lnTo>
                <a:lnTo>
                  <a:pt x="10177551" y="1174750"/>
                </a:lnTo>
                <a:lnTo>
                  <a:pt x="10179850" y="1173124"/>
                </a:lnTo>
                <a:lnTo>
                  <a:pt x="10180536" y="1169987"/>
                </a:lnTo>
                <a:close/>
              </a:path>
              <a:path w="10279380" h="2106295" extrusionOk="0">
                <a:moveTo>
                  <a:pt x="10195763" y="1808848"/>
                </a:moveTo>
                <a:lnTo>
                  <a:pt x="10194938" y="1805736"/>
                </a:lnTo>
                <a:lnTo>
                  <a:pt x="10192639" y="1804225"/>
                </a:lnTo>
                <a:lnTo>
                  <a:pt x="10190188" y="1802726"/>
                </a:lnTo>
                <a:lnTo>
                  <a:pt x="10187064" y="1803552"/>
                </a:lnTo>
                <a:lnTo>
                  <a:pt x="10184079" y="1808429"/>
                </a:lnTo>
                <a:lnTo>
                  <a:pt x="10184892" y="1811578"/>
                </a:lnTo>
                <a:lnTo>
                  <a:pt x="10187318" y="1812937"/>
                </a:lnTo>
                <a:lnTo>
                  <a:pt x="10188156" y="1813471"/>
                </a:lnTo>
                <a:lnTo>
                  <a:pt x="10189096" y="1813750"/>
                </a:lnTo>
                <a:lnTo>
                  <a:pt x="10191674" y="1813750"/>
                </a:lnTo>
                <a:lnTo>
                  <a:pt x="10193452" y="1812798"/>
                </a:lnTo>
                <a:lnTo>
                  <a:pt x="10194392" y="1811299"/>
                </a:lnTo>
                <a:lnTo>
                  <a:pt x="10195763" y="1808848"/>
                </a:lnTo>
                <a:close/>
              </a:path>
              <a:path w="10279380" h="2106295" extrusionOk="0">
                <a:moveTo>
                  <a:pt x="10196830" y="1196251"/>
                </a:moveTo>
                <a:lnTo>
                  <a:pt x="10195357" y="1193800"/>
                </a:lnTo>
                <a:lnTo>
                  <a:pt x="10193985" y="1191348"/>
                </a:lnTo>
                <a:lnTo>
                  <a:pt x="10190861" y="1190536"/>
                </a:lnTo>
                <a:lnTo>
                  <a:pt x="10185971" y="1193520"/>
                </a:lnTo>
                <a:lnTo>
                  <a:pt x="10185171" y="1196530"/>
                </a:lnTo>
                <a:lnTo>
                  <a:pt x="10186657" y="1198968"/>
                </a:lnTo>
                <a:lnTo>
                  <a:pt x="10187597" y="1200594"/>
                </a:lnTo>
                <a:lnTo>
                  <a:pt x="10189235" y="1201534"/>
                </a:lnTo>
                <a:lnTo>
                  <a:pt x="10191953" y="1201534"/>
                </a:lnTo>
                <a:lnTo>
                  <a:pt x="10192753" y="1201280"/>
                </a:lnTo>
                <a:lnTo>
                  <a:pt x="10193566" y="1200873"/>
                </a:lnTo>
                <a:lnTo>
                  <a:pt x="10196030" y="1199375"/>
                </a:lnTo>
                <a:lnTo>
                  <a:pt x="10196830" y="1196251"/>
                </a:lnTo>
                <a:close/>
              </a:path>
              <a:path w="10279380" h="2106295" extrusionOk="0">
                <a:moveTo>
                  <a:pt x="10210711" y="1781924"/>
                </a:moveTo>
                <a:lnTo>
                  <a:pt x="10209746" y="1778800"/>
                </a:lnTo>
                <a:lnTo>
                  <a:pt x="10207307" y="1777441"/>
                </a:lnTo>
                <a:lnTo>
                  <a:pt x="10204856" y="1776209"/>
                </a:lnTo>
                <a:lnTo>
                  <a:pt x="10201732" y="1777161"/>
                </a:lnTo>
                <a:lnTo>
                  <a:pt x="10200513" y="1779600"/>
                </a:lnTo>
                <a:lnTo>
                  <a:pt x="10199141" y="1782064"/>
                </a:lnTo>
                <a:lnTo>
                  <a:pt x="10200094" y="1785175"/>
                </a:lnTo>
                <a:lnTo>
                  <a:pt x="10202545" y="1786547"/>
                </a:lnTo>
                <a:lnTo>
                  <a:pt x="10203358" y="1786953"/>
                </a:lnTo>
                <a:lnTo>
                  <a:pt x="10204183" y="1787093"/>
                </a:lnTo>
                <a:lnTo>
                  <a:pt x="10206761" y="1787093"/>
                </a:lnTo>
                <a:lnTo>
                  <a:pt x="10208514" y="1786128"/>
                </a:lnTo>
                <a:lnTo>
                  <a:pt x="10209479" y="1784375"/>
                </a:lnTo>
                <a:lnTo>
                  <a:pt x="10210711" y="1781924"/>
                </a:lnTo>
                <a:close/>
              </a:path>
              <a:path w="10279380" h="2106295" extrusionOk="0">
                <a:moveTo>
                  <a:pt x="10211778" y="1223314"/>
                </a:moveTo>
                <a:lnTo>
                  <a:pt x="10210521" y="1220876"/>
                </a:lnTo>
                <a:lnTo>
                  <a:pt x="10210432" y="1220724"/>
                </a:lnTo>
                <a:lnTo>
                  <a:pt x="10210432" y="1220876"/>
                </a:lnTo>
                <a:lnTo>
                  <a:pt x="10209073" y="1218272"/>
                </a:lnTo>
                <a:lnTo>
                  <a:pt x="10206076" y="1217320"/>
                </a:lnTo>
                <a:lnTo>
                  <a:pt x="10203637" y="1218692"/>
                </a:lnTo>
                <a:lnTo>
                  <a:pt x="10201046" y="1219911"/>
                </a:lnTo>
                <a:lnTo>
                  <a:pt x="10200094" y="1223035"/>
                </a:lnTo>
                <a:lnTo>
                  <a:pt x="10202418" y="1227264"/>
                </a:lnTo>
                <a:lnTo>
                  <a:pt x="10204183" y="1228217"/>
                </a:lnTo>
                <a:lnTo>
                  <a:pt x="10206761" y="1228217"/>
                </a:lnTo>
                <a:lnTo>
                  <a:pt x="10207574" y="1228077"/>
                </a:lnTo>
                <a:lnTo>
                  <a:pt x="10208260" y="1227670"/>
                </a:lnTo>
                <a:lnTo>
                  <a:pt x="10210825" y="1226299"/>
                </a:lnTo>
                <a:lnTo>
                  <a:pt x="10211778" y="1223314"/>
                </a:lnTo>
                <a:close/>
              </a:path>
              <a:path w="10279380" h="2106295" extrusionOk="0">
                <a:moveTo>
                  <a:pt x="10224287" y="1754314"/>
                </a:moveTo>
                <a:lnTo>
                  <a:pt x="10223208" y="1751177"/>
                </a:lnTo>
                <a:lnTo>
                  <a:pt x="10220757" y="1750085"/>
                </a:lnTo>
                <a:lnTo>
                  <a:pt x="10218166" y="1748866"/>
                </a:lnTo>
                <a:lnTo>
                  <a:pt x="10215042" y="1749971"/>
                </a:lnTo>
                <a:lnTo>
                  <a:pt x="10213950" y="1752549"/>
                </a:lnTo>
                <a:lnTo>
                  <a:pt x="10212743" y="1755127"/>
                </a:lnTo>
                <a:lnTo>
                  <a:pt x="10213835" y="1758137"/>
                </a:lnTo>
                <a:lnTo>
                  <a:pt x="10216401" y="1759356"/>
                </a:lnTo>
                <a:lnTo>
                  <a:pt x="10217074" y="1759610"/>
                </a:lnTo>
                <a:lnTo>
                  <a:pt x="10217772" y="1759750"/>
                </a:lnTo>
                <a:lnTo>
                  <a:pt x="10220477" y="1759750"/>
                </a:lnTo>
                <a:lnTo>
                  <a:pt x="10222255" y="1758670"/>
                </a:lnTo>
                <a:lnTo>
                  <a:pt x="10223208" y="1756879"/>
                </a:lnTo>
                <a:lnTo>
                  <a:pt x="10224287" y="1754314"/>
                </a:lnTo>
                <a:close/>
              </a:path>
              <a:path w="10279380" h="2106295" extrusionOk="0">
                <a:moveTo>
                  <a:pt x="10225240" y="1251064"/>
                </a:moveTo>
                <a:lnTo>
                  <a:pt x="10224148" y="1248486"/>
                </a:lnTo>
                <a:lnTo>
                  <a:pt x="10222928" y="1245895"/>
                </a:lnTo>
                <a:lnTo>
                  <a:pt x="10219944" y="1244815"/>
                </a:lnTo>
                <a:lnTo>
                  <a:pt x="10214775" y="1247241"/>
                </a:lnTo>
                <a:lnTo>
                  <a:pt x="10213696" y="1250238"/>
                </a:lnTo>
                <a:lnTo>
                  <a:pt x="10215728" y="1254594"/>
                </a:lnTo>
                <a:lnTo>
                  <a:pt x="10217493" y="1255687"/>
                </a:lnTo>
                <a:lnTo>
                  <a:pt x="10220198" y="1255687"/>
                </a:lnTo>
                <a:lnTo>
                  <a:pt x="10220896" y="1255547"/>
                </a:lnTo>
                <a:lnTo>
                  <a:pt x="10221570" y="1255280"/>
                </a:lnTo>
                <a:lnTo>
                  <a:pt x="10224148" y="1254061"/>
                </a:lnTo>
                <a:lnTo>
                  <a:pt x="10225240" y="1251064"/>
                </a:lnTo>
                <a:close/>
              </a:path>
              <a:path w="10279380" h="2106295" extrusionOk="0">
                <a:moveTo>
                  <a:pt x="10236517" y="1726018"/>
                </a:moveTo>
                <a:lnTo>
                  <a:pt x="10235286" y="1723021"/>
                </a:lnTo>
                <a:lnTo>
                  <a:pt x="10232720" y="1721942"/>
                </a:lnTo>
                <a:lnTo>
                  <a:pt x="10229990" y="1720850"/>
                </a:lnTo>
                <a:lnTo>
                  <a:pt x="10227005" y="1722208"/>
                </a:lnTo>
                <a:lnTo>
                  <a:pt x="10226053" y="1724799"/>
                </a:lnTo>
                <a:lnTo>
                  <a:pt x="10224960" y="1727377"/>
                </a:lnTo>
                <a:lnTo>
                  <a:pt x="10226192" y="1730375"/>
                </a:lnTo>
                <a:lnTo>
                  <a:pt x="10228783" y="1731467"/>
                </a:lnTo>
                <a:lnTo>
                  <a:pt x="10230117" y="1731733"/>
                </a:lnTo>
                <a:lnTo>
                  <a:pt x="10232720" y="1731733"/>
                </a:lnTo>
                <a:lnTo>
                  <a:pt x="10234612" y="1730641"/>
                </a:lnTo>
                <a:lnTo>
                  <a:pt x="10235425" y="1728609"/>
                </a:lnTo>
                <a:lnTo>
                  <a:pt x="10236517" y="1726018"/>
                </a:lnTo>
                <a:close/>
              </a:path>
              <a:path w="10279380" h="2106295" extrusionOk="0">
                <a:moveTo>
                  <a:pt x="10237343" y="1279486"/>
                </a:moveTo>
                <a:lnTo>
                  <a:pt x="10236378" y="1276896"/>
                </a:lnTo>
                <a:lnTo>
                  <a:pt x="10235286" y="1274318"/>
                </a:lnTo>
                <a:lnTo>
                  <a:pt x="10232301" y="1272946"/>
                </a:lnTo>
                <a:lnTo>
                  <a:pt x="10229723" y="1274051"/>
                </a:lnTo>
                <a:lnTo>
                  <a:pt x="10227145" y="1275118"/>
                </a:lnTo>
                <a:lnTo>
                  <a:pt x="10225773" y="1278128"/>
                </a:lnTo>
                <a:lnTo>
                  <a:pt x="10227691" y="1282636"/>
                </a:lnTo>
                <a:lnTo>
                  <a:pt x="10229596" y="1283843"/>
                </a:lnTo>
                <a:lnTo>
                  <a:pt x="10232847" y="1283843"/>
                </a:lnTo>
                <a:lnTo>
                  <a:pt x="10233520" y="1283576"/>
                </a:lnTo>
                <a:lnTo>
                  <a:pt x="10236111" y="1282471"/>
                </a:lnTo>
                <a:lnTo>
                  <a:pt x="10237343" y="1279486"/>
                </a:lnTo>
                <a:close/>
              </a:path>
              <a:path w="10279380" h="2106295" extrusionOk="0">
                <a:moveTo>
                  <a:pt x="10247249" y="1697062"/>
                </a:moveTo>
                <a:lnTo>
                  <a:pt x="10245763" y="1694192"/>
                </a:lnTo>
                <a:lnTo>
                  <a:pt x="10243172" y="1693240"/>
                </a:lnTo>
                <a:lnTo>
                  <a:pt x="10240467" y="1692287"/>
                </a:lnTo>
                <a:lnTo>
                  <a:pt x="10237597" y="1693659"/>
                </a:lnTo>
                <a:lnTo>
                  <a:pt x="10235705" y="1699082"/>
                </a:lnTo>
                <a:lnTo>
                  <a:pt x="10237203" y="1701939"/>
                </a:lnTo>
                <a:lnTo>
                  <a:pt x="10239781" y="1702904"/>
                </a:lnTo>
                <a:lnTo>
                  <a:pt x="10240302" y="1703019"/>
                </a:lnTo>
                <a:lnTo>
                  <a:pt x="10240861" y="1703184"/>
                </a:lnTo>
                <a:lnTo>
                  <a:pt x="10243591" y="1703184"/>
                </a:lnTo>
                <a:lnTo>
                  <a:pt x="10245623" y="1701800"/>
                </a:lnTo>
                <a:lnTo>
                  <a:pt x="10246296" y="1699768"/>
                </a:lnTo>
                <a:lnTo>
                  <a:pt x="10247249" y="1697062"/>
                </a:lnTo>
                <a:close/>
              </a:path>
              <a:path w="10279380" h="2106295" extrusionOk="0">
                <a:moveTo>
                  <a:pt x="10247922" y="1308595"/>
                </a:moveTo>
                <a:lnTo>
                  <a:pt x="10247109" y="1305890"/>
                </a:lnTo>
                <a:lnTo>
                  <a:pt x="10246157" y="1303159"/>
                </a:lnTo>
                <a:lnTo>
                  <a:pt x="10243312" y="1301788"/>
                </a:lnTo>
                <a:lnTo>
                  <a:pt x="10240581" y="1302740"/>
                </a:lnTo>
                <a:lnTo>
                  <a:pt x="10237876" y="1303553"/>
                </a:lnTo>
                <a:lnTo>
                  <a:pt x="10236517" y="1306563"/>
                </a:lnTo>
                <a:lnTo>
                  <a:pt x="10237457" y="1309141"/>
                </a:lnTo>
                <a:lnTo>
                  <a:pt x="10238156" y="1311313"/>
                </a:lnTo>
                <a:lnTo>
                  <a:pt x="10240188" y="1312684"/>
                </a:lnTo>
                <a:lnTo>
                  <a:pt x="10242766" y="1312684"/>
                </a:lnTo>
                <a:lnTo>
                  <a:pt x="10243845" y="1312405"/>
                </a:lnTo>
                <a:lnTo>
                  <a:pt x="10246576" y="1311452"/>
                </a:lnTo>
                <a:lnTo>
                  <a:pt x="10247922" y="1308595"/>
                </a:lnTo>
                <a:close/>
              </a:path>
              <a:path w="10279380" h="2106295" extrusionOk="0">
                <a:moveTo>
                  <a:pt x="10256342" y="1667675"/>
                </a:moveTo>
                <a:lnTo>
                  <a:pt x="10254856" y="1664817"/>
                </a:lnTo>
                <a:lnTo>
                  <a:pt x="10249421" y="1663192"/>
                </a:lnTo>
                <a:lnTo>
                  <a:pt x="10246690" y="1664817"/>
                </a:lnTo>
                <a:lnTo>
                  <a:pt x="10245852" y="1667675"/>
                </a:lnTo>
                <a:lnTo>
                  <a:pt x="10245065" y="1670126"/>
                </a:lnTo>
                <a:lnTo>
                  <a:pt x="10246576" y="1672971"/>
                </a:lnTo>
                <a:lnTo>
                  <a:pt x="10249281" y="1673783"/>
                </a:lnTo>
                <a:lnTo>
                  <a:pt x="10249827" y="1673923"/>
                </a:lnTo>
                <a:lnTo>
                  <a:pt x="10250233" y="1674063"/>
                </a:lnTo>
                <a:lnTo>
                  <a:pt x="10252951" y="1674063"/>
                </a:lnTo>
                <a:lnTo>
                  <a:pt x="10254996" y="1672577"/>
                </a:lnTo>
                <a:lnTo>
                  <a:pt x="10255707" y="1670126"/>
                </a:lnTo>
                <a:lnTo>
                  <a:pt x="10256342" y="1667675"/>
                </a:lnTo>
                <a:close/>
              </a:path>
              <a:path w="10279380" h="2106295" extrusionOk="0">
                <a:moveTo>
                  <a:pt x="10257028" y="1337970"/>
                </a:moveTo>
                <a:lnTo>
                  <a:pt x="10256380" y="1335392"/>
                </a:lnTo>
                <a:lnTo>
                  <a:pt x="10256342" y="1335239"/>
                </a:lnTo>
                <a:lnTo>
                  <a:pt x="10256342" y="1335392"/>
                </a:lnTo>
                <a:lnTo>
                  <a:pt x="10255529" y="1332674"/>
                </a:lnTo>
                <a:lnTo>
                  <a:pt x="10252685" y="1331036"/>
                </a:lnTo>
                <a:lnTo>
                  <a:pt x="10249979" y="1331849"/>
                </a:lnTo>
                <a:lnTo>
                  <a:pt x="10247249" y="1332547"/>
                </a:lnTo>
                <a:lnTo>
                  <a:pt x="10245763" y="1335392"/>
                </a:lnTo>
                <a:lnTo>
                  <a:pt x="10246576" y="1338110"/>
                </a:lnTo>
                <a:lnTo>
                  <a:pt x="10247109" y="1340281"/>
                </a:lnTo>
                <a:lnTo>
                  <a:pt x="10249281" y="1341780"/>
                </a:lnTo>
                <a:lnTo>
                  <a:pt x="10252405" y="1341780"/>
                </a:lnTo>
                <a:lnTo>
                  <a:pt x="10255529" y="1340827"/>
                </a:lnTo>
                <a:lnTo>
                  <a:pt x="10257028" y="1337970"/>
                </a:lnTo>
                <a:close/>
              </a:path>
              <a:path w="10279380" h="2106295" extrusionOk="0">
                <a:moveTo>
                  <a:pt x="10264089" y="1637741"/>
                </a:moveTo>
                <a:lnTo>
                  <a:pt x="10262324" y="1635036"/>
                </a:lnTo>
                <a:lnTo>
                  <a:pt x="10256888" y="1633677"/>
                </a:lnTo>
                <a:lnTo>
                  <a:pt x="10254183" y="1635429"/>
                </a:lnTo>
                <a:lnTo>
                  <a:pt x="10252824" y="1640890"/>
                </a:lnTo>
                <a:lnTo>
                  <a:pt x="10254577" y="1643583"/>
                </a:lnTo>
                <a:lnTo>
                  <a:pt x="10257307" y="1644281"/>
                </a:lnTo>
                <a:lnTo>
                  <a:pt x="10257701" y="1644421"/>
                </a:lnTo>
                <a:lnTo>
                  <a:pt x="10260825" y="1644421"/>
                </a:lnTo>
                <a:lnTo>
                  <a:pt x="10262870" y="1642783"/>
                </a:lnTo>
                <a:lnTo>
                  <a:pt x="10264089" y="1637741"/>
                </a:lnTo>
                <a:close/>
              </a:path>
              <a:path w="10279380" h="2106295" extrusionOk="0">
                <a:moveTo>
                  <a:pt x="10264635" y="1367904"/>
                </a:moveTo>
                <a:lnTo>
                  <a:pt x="10263949" y="1365173"/>
                </a:lnTo>
                <a:lnTo>
                  <a:pt x="10263416" y="1362456"/>
                </a:lnTo>
                <a:lnTo>
                  <a:pt x="10260686" y="1360690"/>
                </a:lnTo>
                <a:lnTo>
                  <a:pt x="10257841" y="1361363"/>
                </a:lnTo>
                <a:lnTo>
                  <a:pt x="10255136" y="1362062"/>
                </a:lnTo>
                <a:lnTo>
                  <a:pt x="10253497" y="1364754"/>
                </a:lnTo>
                <a:lnTo>
                  <a:pt x="10254145" y="1367904"/>
                </a:lnTo>
                <a:lnTo>
                  <a:pt x="10254577" y="1369796"/>
                </a:lnTo>
                <a:lnTo>
                  <a:pt x="10256761" y="1371422"/>
                </a:lnTo>
                <a:lnTo>
                  <a:pt x="10259746" y="1371422"/>
                </a:lnTo>
                <a:lnTo>
                  <a:pt x="10262870" y="1370622"/>
                </a:lnTo>
                <a:lnTo>
                  <a:pt x="10264635" y="1367904"/>
                </a:lnTo>
                <a:close/>
              </a:path>
              <a:path w="10279380" h="2106295" extrusionOk="0">
                <a:moveTo>
                  <a:pt x="10270198" y="1607553"/>
                </a:moveTo>
                <a:lnTo>
                  <a:pt x="10268445" y="1604822"/>
                </a:lnTo>
                <a:lnTo>
                  <a:pt x="10265588" y="1604289"/>
                </a:lnTo>
                <a:lnTo>
                  <a:pt x="10262870" y="1603743"/>
                </a:lnTo>
                <a:lnTo>
                  <a:pt x="10260152" y="1605661"/>
                </a:lnTo>
                <a:lnTo>
                  <a:pt x="10259873" y="1607553"/>
                </a:lnTo>
                <a:lnTo>
                  <a:pt x="10259746" y="1608505"/>
                </a:lnTo>
                <a:lnTo>
                  <a:pt x="10259200" y="1611223"/>
                </a:lnTo>
                <a:lnTo>
                  <a:pt x="10260965" y="1613814"/>
                </a:lnTo>
                <a:lnTo>
                  <a:pt x="10263810" y="1614347"/>
                </a:lnTo>
                <a:lnTo>
                  <a:pt x="10264089" y="1614487"/>
                </a:lnTo>
                <a:lnTo>
                  <a:pt x="10267213" y="1614487"/>
                </a:lnTo>
                <a:lnTo>
                  <a:pt x="10269258" y="1612709"/>
                </a:lnTo>
                <a:lnTo>
                  <a:pt x="10269664" y="1610283"/>
                </a:lnTo>
                <a:lnTo>
                  <a:pt x="10270198" y="1607553"/>
                </a:lnTo>
                <a:close/>
              </a:path>
              <a:path w="10279380" h="2106295" extrusionOk="0">
                <a:moveTo>
                  <a:pt x="10270617" y="1398244"/>
                </a:moveTo>
                <a:lnTo>
                  <a:pt x="10270198" y="1395361"/>
                </a:lnTo>
                <a:lnTo>
                  <a:pt x="10269664" y="1392643"/>
                </a:lnTo>
                <a:lnTo>
                  <a:pt x="10267074" y="1390738"/>
                </a:lnTo>
                <a:lnTo>
                  <a:pt x="10261511" y="1391831"/>
                </a:lnTo>
                <a:lnTo>
                  <a:pt x="10259606" y="1394421"/>
                </a:lnTo>
                <a:lnTo>
                  <a:pt x="10260152" y="1397266"/>
                </a:lnTo>
                <a:lnTo>
                  <a:pt x="10260571" y="1399717"/>
                </a:lnTo>
                <a:lnTo>
                  <a:pt x="10262743" y="1401356"/>
                </a:lnTo>
                <a:lnTo>
                  <a:pt x="10265994" y="1401356"/>
                </a:lnTo>
                <a:lnTo>
                  <a:pt x="10268852" y="1400822"/>
                </a:lnTo>
                <a:lnTo>
                  <a:pt x="10270617" y="1398244"/>
                </a:lnTo>
                <a:close/>
              </a:path>
              <a:path w="10279380" h="2106295" extrusionOk="0">
                <a:moveTo>
                  <a:pt x="10274821" y="1576946"/>
                </a:moveTo>
                <a:lnTo>
                  <a:pt x="10272789" y="1574355"/>
                </a:lnTo>
                <a:lnTo>
                  <a:pt x="10270084" y="1574101"/>
                </a:lnTo>
                <a:lnTo>
                  <a:pt x="10267213" y="1573682"/>
                </a:lnTo>
                <a:lnTo>
                  <a:pt x="10264775" y="1575727"/>
                </a:lnTo>
                <a:lnTo>
                  <a:pt x="10263949" y="1581315"/>
                </a:lnTo>
                <a:lnTo>
                  <a:pt x="10265994" y="1583880"/>
                </a:lnTo>
                <a:lnTo>
                  <a:pt x="10268712" y="1584159"/>
                </a:lnTo>
                <a:lnTo>
                  <a:pt x="10271976" y="1584159"/>
                </a:lnTo>
                <a:lnTo>
                  <a:pt x="10274148" y="1582381"/>
                </a:lnTo>
                <a:lnTo>
                  <a:pt x="10274427" y="1579816"/>
                </a:lnTo>
                <a:lnTo>
                  <a:pt x="10274821" y="1576946"/>
                </a:lnTo>
                <a:close/>
              </a:path>
              <a:path w="10279380" h="2106295" extrusionOk="0">
                <a:moveTo>
                  <a:pt x="10275100" y="1428699"/>
                </a:moveTo>
                <a:lnTo>
                  <a:pt x="10274821" y="1425968"/>
                </a:lnTo>
                <a:lnTo>
                  <a:pt x="10274427" y="1423111"/>
                </a:lnTo>
                <a:lnTo>
                  <a:pt x="10271836" y="1421218"/>
                </a:lnTo>
                <a:lnTo>
                  <a:pt x="10269131" y="1421498"/>
                </a:lnTo>
                <a:lnTo>
                  <a:pt x="10266261" y="1421904"/>
                </a:lnTo>
                <a:lnTo>
                  <a:pt x="10264369" y="1424343"/>
                </a:lnTo>
                <a:lnTo>
                  <a:pt x="10264635" y="1427200"/>
                </a:lnTo>
                <a:lnTo>
                  <a:pt x="10265042" y="1429778"/>
                </a:lnTo>
                <a:lnTo>
                  <a:pt x="10267213" y="1431696"/>
                </a:lnTo>
                <a:lnTo>
                  <a:pt x="10270084" y="1431696"/>
                </a:lnTo>
                <a:lnTo>
                  <a:pt x="10270338" y="1431544"/>
                </a:lnTo>
                <a:lnTo>
                  <a:pt x="10273208" y="1431290"/>
                </a:lnTo>
                <a:lnTo>
                  <a:pt x="10275100" y="1428699"/>
                </a:lnTo>
                <a:close/>
              </a:path>
              <a:path w="10279380" h="2106295" extrusionOk="0">
                <a:moveTo>
                  <a:pt x="10277818" y="1546352"/>
                </a:moveTo>
                <a:lnTo>
                  <a:pt x="10275773" y="1543900"/>
                </a:lnTo>
                <a:lnTo>
                  <a:pt x="10270084" y="1543367"/>
                </a:lnTo>
                <a:lnTo>
                  <a:pt x="10267632" y="1545526"/>
                </a:lnTo>
                <a:lnTo>
                  <a:pt x="10267493" y="1548257"/>
                </a:lnTo>
                <a:lnTo>
                  <a:pt x="10267213" y="1551101"/>
                </a:lnTo>
                <a:lnTo>
                  <a:pt x="10269385" y="1553565"/>
                </a:lnTo>
                <a:lnTo>
                  <a:pt x="10272116" y="1553832"/>
                </a:lnTo>
                <a:lnTo>
                  <a:pt x="10275240" y="1553832"/>
                </a:lnTo>
                <a:lnTo>
                  <a:pt x="10277411" y="1551774"/>
                </a:lnTo>
                <a:lnTo>
                  <a:pt x="10277678" y="1549069"/>
                </a:lnTo>
                <a:lnTo>
                  <a:pt x="10277818" y="1546352"/>
                </a:lnTo>
                <a:close/>
              </a:path>
              <a:path w="10279380" h="2106295" extrusionOk="0">
                <a:moveTo>
                  <a:pt x="10277945" y="1459433"/>
                </a:moveTo>
                <a:lnTo>
                  <a:pt x="10277818" y="1456575"/>
                </a:lnTo>
                <a:lnTo>
                  <a:pt x="10277551" y="1453857"/>
                </a:lnTo>
                <a:lnTo>
                  <a:pt x="10275240" y="1451686"/>
                </a:lnTo>
                <a:lnTo>
                  <a:pt x="10272395" y="1451952"/>
                </a:lnTo>
                <a:lnTo>
                  <a:pt x="10269525" y="1452092"/>
                </a:lnTo>
                <a:lnTo>
                  <a:pt x="10267493" y="1454543"/>
                </a:lnTo>
                <a:lnTo>
                  <a:pt x="10267759" y="1460119"/>
                </a:lnTo>
                <a:lnTo>
                  <a:pt x="10270084" y="1462151"/>
                </a:lnTo>
                <a:lnTo>
                  <a:pt x="10273068" y="1462151"/>
                </a:lnTo>
                <a:lnTo>
                  <a:pt x="10275913" y="1461884"/>
                </a:lnTo>
                <a:lnTo>
                  <a:pt x="10277945" y="1459433"/>
                </a:lnTo>
                <a:close/>
              </a:path>
              <a:path w="10279380" h="2106295" extrusionOk="0">
                <a:moveTo>
                  <a:pt x="10279316" y="1515478"/>
                </a:moveTo>
                <a:lnTo>
                  <a:pt x="10277145" y="1513166"/>
                </a:lnTo>
                <a:lnTo>
                  <a:pt x="10274287" y="1513027"/>
                </a:lnTo>
                <a:lnTo>
                  <a:pt x="10271430" y="1513027"/>
                </a:lnTo>
                <a:lnTo>
                  <a:pt x="10269131" y="1515198"/>
                </a:lnTo>
                <a:lnTo>
                  <a:pt x="10268991" y="1520774"/>
                </a:lnTo>
                <a:lnTo>
                  <a:pt x="10271163" y="1523225"/>
                </a:lnTo>
                <a:lnTo>
                  <a:pt x="10276865" y="1523225"/>
                </a:lnTo>
                <a:lnTo>
                  <a:pt x="10279177" y="1521053"/>
                </a:lnTo>
                <a:lnTo>
                  <a:pt x="10279189" y="1518056"/>
                </a:lnTo>
                <a:lnTo>
                  <a:pt x="10279316" y="1515478"/>
                </a:lnTo>
                <a:close/>
              </a:path>
              <a:path w="10279380" h="2106295" extrusionOk="0">
                <a:moveTo>
                  <a:pt x="10279316" y="1490306"/>
                </a:moveTo>
                <a:lnTo>
                  <a:pt x="10279177" y="1484604"/>
                </a:lnTo>
                <a:lnTo>
                  <a:pt x="10276865" y="1482420"/>
                </a:lnTo>
                <a:lnTo>
                  <a:pt x="10274008" y="1482420"/>
                </a:lnTo>
                <a:lnTo>
                  <a:pt x="10271290" y="1482559"/>
                </a:lnTo>
                <a:lnTo>
                  <a:pt x="10268991" y="1484871"/>
                </a:lnTo>
                <a:lnTo>
                  <a:pt x="10269118" y="1487462"/>
                </a:lnTo>
                <a:lnTo>
                  <a:pt x="10269131" y="1490446"/>
                </a:lnTo>
                <a:lnTo>
                  <a:pt x="10271430" y="1492618"/>
                </a:lnTo>
                <a:lnTo>
                  <a:pt x="10277145" y="1492618"/>
                </a:lnTo>
                <a:lnTo>
                  <a:pt x="10279316" y="1490306"/>
                </a:lnTo>
                <a:close/>
              </a:path>
            </a:pathLst>
          </a:custGeom>
          <a:solidFill>
            <a:srgbClr val="0099D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78" name="Google Shape;231;p45">
            <a:extLst>
              <a:ext uri="{FF2B5EF4-FFF2-40B4-BE49-F238E27FC236}">
                <a16:creationId xmlns:a16="http://schemas.microsoft.com/office/drawing/2014/main" id="{014AE10D-AD73-4D63-A670-F26613E175BD}"/>
              </a:ext>
            </a:extLst>
          </p:cNvPr>
          <p:cNvPicPr preferRelativeResize="0"/>
          <p:nvPr/>
        </p:nvPicPr>
        <p:blipFill rotWithShape="1">
          <a:blip r:embed="rId12">
            <a:alphaModFix/>
          </a:blip>
          <a:srcRect/>
          <a:stretch/>
        </p:blipFill>
        <p:spPr>
          <a:xfrm>
            <a:off x="3329239" y="5520159"/>
            <a:ext cx="184137" cy="97599"/>
          </a:xfrm>
          <a:prstGeom prst="rect">
            <a:avLst/>
          </a:prstGeom>
          <a:noFill/>
          <a:ln>
            <a:noFill/>
          </a:ln>
        </p:spPr>
      </p:pic>
      <p:pic>
        <p:nvPicPr>
          <p:cNvPr id="79" name="Google Shape;232;p45">
            <a:extLst>
              <a:ext uri="{FF2B5EF4-FFF2-40B4-BE49-F238E27FC236}">
                <a16:creationId xmlns:a16="http://schemas.microsoft.com/office/drawing/2014/main" id="{E94B9DA0-D8C2-45DA-ABE8-597FE8D7F4AF}"/>
              </a:ext>
            </a:extLst>
          </p:cNvPr>
          <p:cNvPicPr preferRelativeResize="0"/>
          <p:nvPr/>
        </p:nvPicPr>
        <p:blipFill rotWithShape="1">
          <a:blip r:embed="rId13">
            <a:alphaModFix/>
          </a:blip>
          <a:srcRect/>
          <a:stretch/>
        </p:blipFill>
        <p:spPr>
          <a:xfrm>
            <a:off x="1435347" y="3080222"/>
            <a:ext cx="184124" cy="97599"/>
          </a:xfrm>
          <a:prstGeom prst="rect">
            <a:avLst/>
          </a:prstGeom>
          <a:noFill/>
          <a:ln>
            <a:noFill/>
          </a:ln>
        </p:spPr>
      </p:pic>
      <p:pic>
        <p:nvPicPr>
          <p:cNvPr id="80" name="Google Shape;233;p45">
            <a:extLst>
              <a:ext uri="{FF2B5EF4-FFF2-40B4-BE49-F238E27FC236}">
                <a16:creationId xmlns:a16="http://schemas.microsoft.com/office/drawing/2014/main" id="{3C419C65-C1EE-47AE-B736-EE80DAB3CC9B}"/>
              </a:ext>
            </a:extLst>
          </p:cNvPr>
          <p:cNvPicPr preferRelativeResize="0"/>
          <p:nvPr/>
        </p:nvPicPr>
        <p:blipFill rotWithShape="1">
          <a:blip r:embed="rId14">
            <a:alphaModFix/>
          </a:blip>
          <a:srcRect/>
          <a:stretch/>
        </p:blipFill>
        <p:spPr>
          <a:xfrm>
            <a:off x="5176824" y="3080222"/>
            <a:ext cx="184124" cy="97599"/>
          </a:xfrm>
          <a:prstGeom prst="rect">
            <a:avLst/>
          </a:prstGeom>
          <a:noFill/>
          <a:ln>
            <a:noFill/>
          </a:ln>
        </p:spPr>
      </p:pic>
      <p:pic>
        <p:nvPicPr>
          <p:cNvPr id="81" name="Google Shape;234;p45">
            <a:extLst>
              <a:ext uri="{FF2B5EF4-FFF2-40B4-BE49-F238E27FC236}">
                <a16:creationId xmlns:a16="http://schemas.microsoft.com/office/drawing/2014/main" id="{A48DEB5E-665E-424F-B31B-B61619BEA144}"/>
              </a:ext>
            </a:extLst>
          </p:cNvPr>
          <p:cNvPicPr preferRelativeResize="0"/>
          <p:nvPr/>
        </p:nvPicPr>
        <p:blipFill rotWithShape="1">
          <a:blip r:embed="rId15">
            <a:alphaModFix/>
          </a:blip>
          <a:srcRect/>
          <a:stretch/>
        </p:blipFill>
        <p:spPr>
          <a:xfrm>
            <a:off x="8733025" y="3080222"/>
            <a:ext cx="184137" cy="97599"/>
          </a:xfrm>
          <a:prstGeom prst="rect">
            <a:avLst/>
          </a:prstGeom>
          <a:noFill/>
          <a:ln>
            <a:noFill/>
          </a:ln>
        </p:spPr>
      </p:pic>
      <p:pic>
        <p:nvPicPr>
          <p:cNvPr id="82" name="Google Shape;235;p45">
            <a:extLst>
              <a:ext uri="{FF2B5EF4-FFF2-40B4-BE49-F238E27FC236}">
                <a16:creationId xmlns:a16="http://schemas.microsoft.com/office/drawing/2014/main" id="{9C14166A-8706-4144-BE6E-F875E9727A21}"/>
              </a:ext>
            </a:extLst>
          </p:cNvPr>
          <p:cNvPicPr preferRelativeResize="0"/>
          <p:nvPr/>
        </p:nvPicPr>
        <p:blipFill rotWithShape="1">
          <a:blip r:embed="rId16">
            <a:alphaModFix/>
          </a:blip>
          <a:srcRect/>
          <a:stretch/>
        </p:blipFill>
        <p:spPr>
          <a:xfrm>
            <a:off x="6960938" y="5515803"/>
            <a:ext cx="184150" cy="97599"/>
          </a:xfrm>
          <a:prstGeom prst="rect">
            <a:avLst/>
          </a:prstGeom>
          <a:noFill/>
          <a:ln>
            <a:noFill/>
          </a:ln>
        </p:spPr>
      </p:pic>
      <p:pic>
        <p:nvPicPr>
          <p:cNvPr id="83" name="Google Shape;236;p45">
            <a:extLst>
              <a:ext uri="{FF2B5EF4-FFF2-40B4-BE49-F238E27FC236}">
                <a16:creationId xmlns:a16="http://schemas.microsoft.com/office/drawing/2014/main" id="{5E02D45D-C74F-4E41-9959-6DFED138EA07}"/>
              </a:ext>
            </a:extLst>
          </p:cNvPr>
          <p:cNvPicPr preferRelativeResize="0"/>
          <p:nvPr/>
        </p:nvPicPr>
        <p:blipFill rotWithShape="1">
          <a:blip r:embed="rId17">
            <a:alphaModFix/>
          </a:blip>
          <a:srcRect/>
          <a:stretch/>
        </p:blipFill>
        <p:spPr>
          <a:xfrm>
            <a:off x="10503653" y="5520159"/>
            <a:ext cx="184111" cy="97599"/>
          </a:xfrm>
          <a:prstGeom prst="rect">
            <a:avLst/>
          </a:prstGeom>
          <a:noFill/>
          <a:ln>
            <a:noFill/>
          </a:ln>
        </p:spPr>
      </p:pic>
      <p:sp>
        <p:nvSpPr>
          <p:cNvPr id="84" name="Google Shape;237;p45">
            <a:extLst>
              <a:ext uri="{FF2B5EF4-FFF2-40B4-BE49-F238E27FC236}">
                <a16:creationId xmlns:a16="http://schemas.microsoft.com/office/drawing/2014/main" id="{31FF7EEE-9C40-47BF-9EA8-8071809A975D}"/>
              </a:ext>
            </a:extLst>
          </p:cNvPr>
          <p:cNvSpPr/>
          <p:nvPr/>
        </p:nvSpPr>
        <p:spPr>
          <a:xfrm>
            <a:off x="931045" y="3307576"/>
            <a:ext cx="9663430" cy="2091689"/>
          </a:xfrm>
          <a:custGeom>
            <a:avLst/>
            <a:gdLst/>
            <a:ahLst/>
            <a:cxnLst/>
            <a:rect l="l" t="t" r="r" b="b"/>
            <a:pathLst>
              <a:path w="9663430" h="2091689" extrusionOk="0">
                <a:moveTo>
                  <a:pt x="599763" y="0"/>
                </a:moveTo>
                <a:lnTo>
                  <a:pt x="552891" y="1803"/>
                </a:lnTo>
                <a:lnTo>
                  <a:pt x="507005" y="7125"/>
                </a:lnTo>
                <a:lnTo>
                  <a:pt x="462240" y="15832"/>
                </a:lnTo>
                <a:lnTo>
                  <a:pt x="418729" y="27791"/>
                </a:lnTo>
                <a:lnTo>
                  <a:pt x="376604" y="42869"/>
                </a:lnTo>
                <a:lnTo>
                  <a:pt x="335999" y="60931"/>
                </a:lnTo>
                <a:lnTo>
                  <a:pt x="297048" y="81846"/>
                </a:lnTo>
                <a:lnTo>
                  <a:pt x="259883" y="105480"/>
                </a:lnTo>
                <a:lnTo>
                  <a:pt x="224639" y="131699"/>
                </a:lnTo>
                <a:lnTo>
                  <a:pt x="191447" y="160370"/>
                </a:lnTo>
                <a:lnTo>
                  <a:pt x="160443" y="191360"/>
                </a:lnTo>
                <a:lnTo>
                  <a:pt x="131759" y="224536"/>
                </a:lnTo>
                <a:lnTo>
                  <a:pt x="105528" y="259764"/>
                </a:lnTo>
                <a:lnTo>
                  <a:pt x="81883" y="296912"/>
                </a:lnTo>
                <a:lnTo>
                  <a:pt x="60959" y="335845"/>
                </a:lnTo>
                <a:lnTo>
                  <a:pt x="42888" y="376431"/>
                </a:lnTo>
                <a:lnTo>
                  <a:pt x="27804" y="418536"/>
                </a:lnTo>
                <a:lnTo>
                  <a:pt x="15839" y="462027"/>
                </a:lnTo>
                <a:lnTo>
                  <a:pt x="7128" y="506771"/>
                </a:lnTo>
                <a:lnTo>
                  <a:pt x="1804" y="552634"/>
                </a:lnTo>
                <a:lnTo>
                  <a:pt x="0" y="599484"/>
                </a:lnTo>
                <a:lnTo>
                  <a:pt x="1804" y="646329"/>
                </a:lnTo>
                <a:lnTo>
                  <a:pt x="7128" y="692189"/>
                </a:lnTo>
                <a:lnTo>
                  <a:pt x="15839" y="736929"/>
                </a:lnTo>
                <a:lnTo>
                  <a:pt x="27804" y="780417"/>
                </a:lnTo>
                <a:lnTo>
                  <a:pt x="42888" y="822519"/>
                </a:lnTo>
                <a:lnTo>
                  <a:pt x="60959" y="863103"/>
                </a:lnTo>
                <a:lnTo>
                  <a:pt x="81883" y="902034"/>
                </a:lnTo>
                <a:lnTo>
                  <a:pt x="105528" y="939179"/>
                </a:lnTo>
                <a:lnTo>
                  <a:pt x="131759" y="974406"/>
                </a:lnTo>
                <a:lnTo>
                  <a:pt x="160443" y="1007581"/>
                </a:lnTo>
                <a:lnTo>
                  <a:pt x="191447" y="1038570"/>
                </a:lnTo>
                <a:lnTo>
                  <a:pt x="224639" y="1067240"/>
                </a:lnTo>
                <a:lnTo>
                  <a:pt x="259883" y="1093458"/>
                </a:lnTo>
                <a:lnTo>
                  <a:pt x="297048" y="1117091"/>
                </a:lnTo>
                <a:lnTo>
                  <a:pt x="335999" y="1138006"/>
                </a:lnTo>
                <a:lnTo>
                  <a:pt x="376604" y="1156068"/>
                </a:lnTo>
                <a:lnTo>
                  <a:pt x="418729" y="1171146"/>
                </a:lnTo>
                <a:lnTo>
                  <a:pt x="462240" y="1183104"/>
                </a:lnTo>
                <a:lnTo>
                  <a:pt x="507005" y="1191811"/>
                </a:lnTo>
                <a:lnTo>
                  <a:pt x="552891" y="1197133"/>
                </a:lnTo>
                <a:lnTo>
                  <a:pt x="599763" y="1198937"/>
                </a:lnTo>
                <a:lnTo>
                  <a:pt x="641945" y="1197599"/>
                </a:lnTo>
                <a:lnTo>
                  <a:pt x="684417" y="1193134"/>
                </a:lnTo>
                <a:lnTo>
                  <a:pt x="727767" y="1184860"/>
                </a:lnTo>
                <a:lnTo>
                  <a:pt x="772585" y="1172101"/>
                </a:lnTo>
                <a:lnTo>
                  <a:pt x="819458" y="1154175"/>
                </a:lnTo>
                <a:lnTo>
                  <a:pt x="868976" y="1130405"/>
                </a:lnTo>
                <a:lnTo>
                  <a:pt x="921727" y="1100110"/>
                </a:lnTo>
                <a:lnTo>
                  <a:pt x="978300" y="1062612"/>
                </a:lnTo>
                <a:lnTo>
                  <a:pt x="1149123" y="1062724"/>
                </a:lnTo>
                <a:lnTo>
                  <a:pt x="1524815" y="1063046"/>
                </a:lnTo>
                <a:lnTo>
                  <a:pt x="1900484" y="1063381"/>
                </a:lnTo>
                <a:lnTo>
                  <a:pt x="2071238" y="1063537"/>
                </a:lnTo>
                <a:lnTo>
                  <a:pt x="2039214" y="1097430"/>
                </a:lnTo>
                <a:lnTo>
                  <a:pt x="2009872" y="1133740"/>
                </a:lnTo>
                <a:lnTo>
                  <a:pt x="1983374" y="1172306"/>
                </a:lnTo>
                <a:lnTo>
                  <a:pt x="1959883" y="1212967"/>
                </a:lnTo>
                <a:lnTo>
                  <a:pt x="1939560" y="1255562"/>
                </a:lnTo>
                <a:lnTo>
                  <a:pt x="1922569" y="1299931"/>
                </a:lnTo>
                <a:lnTo>
                  <a:pt x="1909071" y="1345911"/>
                </a:lnTo>
                <a:lnTo>
                  <a:pt x="1899229" y="1393342"/>
                </a:lnTo>
                <a:lnTo>
                  <a:pt x="1893204" y="1442063"/>
                </a:lnTo>
                <a:lnTo>
                  <a:pt x="1891160" y="1491914"/>
                </a:lnTo>
                <a:lnTo>
                  <a:pt x="1892965" y="1538763"/>
                </a:lnTo>
                <a:lnTo>
                  <a:pt x="1898289" y="1584627"/>
                </a:lnTo>
                <a:lnTo>
                  <a:pt x="1907001" y="1629370"/>
                </a:lnTo>
                <a:lnTo>
                  <a:pt x="1918966" y="1672862"/>
                </a:lnTo>
                <a:lnTo>
                  <a:pt x="1934051" y="1714967"/>
                </a:lnTo>
                <a:lnTo>
                  <a:pt x="1952123" y="1755552"/>
                </a:lnTo>
                <a:lnTo>
                  <a:pt x="1973048" y="1794486"/>
                </a:lnTo>
                <a:lnTo>
                  <a:pt x="1996693" y="1831633"/>
                </a:lnTo>
                <a:lnTo>
                  <a:pt x="2022925" y="1866861"/>
                </a:lnTo>
                <a:lnTo>
                  <a:pt x="2051611" y="1900037"/>
                </a:lnTo>
                <a:lnTo>
                  <a:pt x="2082616" y="1931027"/>
                </a:lnTo>
                <a:lnTo>
                  <a:pt x="2115808" y="1959699"/>
                </a:lnTo>
                <a:lnTo>
                  <a:pt x="2151054" y="1985918"/>
                </a:lnTo>
                <a:lnTo>
                  <a:pt x="2188220" y="2009551"/>
                </a:lnTo>
                <a:lnTo>
                  <a:pt x="2227172" y="2030466"/>
                </a:lnTo>
                <a:lnTo>
                  <a:pt x="2267778" y="2048529"/>
                </a:lnTo>
                <a:lnTo>
                  <a:pt x="2309903" y="2063606"/>
                </a:lnTo>
                <a:lnTo>
                  <a:pt x="2353415" y="2075565"/>
                </a:lnTo>
                <a:lnTo>
                  <a:pt x="2398181" y="2084272"/>
                </a:lnTo>
                <a:lnTo>
                  <a:pt x="2444066" y="2089594"/>
                </a:lnTo>
                <a:lnTo>
                  <a:pt x="2490939" y="2091398"/>
                </a:lnTo>
                <a:lnTo>
                  <a:pt x="2537809" y="2089594"/>
                </a:lnTo>
                <a:lnTo>
                  <a:pt x="2583692" y="2084272"/>
                </a:lnTo>
                <a:lnTo>
                  <a:pt x="2628456" y="2075565"/>
                </a:lnTo>
                <a:lnTo>
                  <a:pt x="2671967" y="2063606"/>
                </a:lnTo>
                <a:lnTo>
                  <a:pt x="2714091" y="2048529"/>
                </a:lnTo>
                <a:lnTo>
                  <a:pt x="2754695" y="2030466"/>
                </a:lnTo>
                <a:lnTo>
                  <a:pt x="2793647" y="2009551"/>
                </a:lnTo>
                <a:lnTo>
                  <a:pt x="2830811" y="1985918"/>
                </a:lnTo>
                <a:lnTo>
                  <a:pt x="2866056" y="1959699"/>
                </a:lnTo>
                <a:lnTo>
                  <a:pt x="2899248" y="1931027"/>
                </a:lnTo>
                <a:lnTo>
                  <a:pt x="2930253" y="1900037"/>
                </a:lnTo>
                <a:lnTo>
                  <a:pt x="2958938" y="1866861"/>
                </a:lnTo>
                <a:lnTo>
                  <a:pt x="2985170" y="1831633"/>
                </a:lnTo>
                <a:lnTo>
                  <a:pt x="3008815" y="1794486"/>
                </a:lnTo>
                <a:lnTo>
                  <a:pt x="3029740" y="1755552"/>
                </a:lnTo>
                <a:lnTo>
                  <a:pt x="3047811" y="1714967"/>
                </a:lnTo>
                <a:lnTo>
                  <a:pt x="3062896" y="1672862"/>
                </a:lnTo>
                <a:lnTo>
                  <a:pt x="3074861" y="1629370"/>
                </a:lnTo>
                <a:lnTo>
                  <a:pt x="3083573" y="1584627"/>
                </a:lnTo>
                <a:lnTo>
                  <a:pt x="3088897" y="1538763"/>
                </a:lnTo>
                <a:lnTo>
                  <a:pt x="3090702" y="1491914"/>
                </a:lnTo>
                <a:lnTo>
                  <a:pt x="3088662" y="1442125"/>
                </a:lnTo>
                <a:lnTo>
                  <a:pt x="3082646" y="1393459"/>
                </a:lnTo>
                <a:lnTo>
                  <a:pt x="3072809" y="1346072"/>
                </a:lnTo>
                <a:lnTo>
                  <a:pt x="3059307" y="1300124"/>
                </a:lnTo>
                <a:lnTo>
                  <a:pt x="3042294" y="1255772"/>
                </a:lnTo>
                <a:lnTo>
                  <a:pt x="3021926" y="1213176"/>
                </a:lnTo>
                <a:lnTo>
                  <a:pt x="2998358" y="1172493"/>
                </a:lnTo>
                <a:lnTo>
                  <a:pt x="2971745" y="1133881"/>
                </a:lnTo>
                <a:lnTo>
                  <a:pt x="2942244" y="1097499"/>
                </a:lnTo>
                <a:lnTo>
                  <a:pt x="2910008" y="1063506"/>
                </a:lnTo>
                <a:lnTo>
                  <a:pt x="3956919" y="1062628"/>
                </a:lnTo>
                <a:lnTo>
                  <a:pt x="3906126" y="1014957"/>
                </a:lnTo>
                <a:lnTo>
                  <a:pt x="3879173" y="985128"/>
                </a:lnTo>
                <a:lnTo>
                  <a:pt x="3852311" y="951270"/>
                </a:lnTo>
                <a:lnTo>
                  <a:pt x="3826388" y="913362"/>
                </a:lnTo>
                <a:lnTo>
                  <a:pt x="3802252" y="871377"/>
                </a:lnTo>
                <a:lnTo>
                  <a:pt x="3780748" y="825293"/>
                </a:lnTo>
                <a:lnTo>
                  <a:pt x="3762726" y="775086"/>
                </a:lnTo>
                <a:lnTo>
                  <a:pt x="3749032" y="720731"/>
                </a:lnTo>
                <a:lnTo>
                  <a:pt x="3740513" y="662205"/>
                </a:lnTo>
                <a:lnTo>
                  <a:pt x="3738017" y="599484"/>
                </a:lnTo>
                <a:lnTo>
                  <a:pt x="3740555" y="550321"/>
                </a:lnTo>
                <a:lnTo>
                  <a:pt x="3746854" y="502251"/>
                </a:lnTo>
                <a:lnTo>
                  <a:pt x="3756769" y="455430"/>
                </a:lnTo>
                <a:lnTo>
                  <a:pt x="3770155" y="410011"/>
                </a:lnTo>
                <a:lnTo>
                  <a:pt x="3786865" y="366150"/>
                </a:lnTo>
                <a:lnTo>
                  <a:pt x="3806755" y="323999"/>
                </a:lnTo>
                <a:lnTo>
                  <a:pt x="3829680" y="283714"/>
                </a:lnTo>
                <a:lnTo>
                  <a:pt x="3855494" y="245449"/>
                </a:lnTo>
                <a:lnTo>
                  <a:pt x="3884053" y="209358"/>
                </a:lnTo>
                <a:lnTo>
                  <a:pt x="3915211" y="175595"/>
                </a:lnTo>
                <a:lnTo>
                  <a:pt x="3948822" y="144316"/>
                </a:lnTo>
                <a:lnTo>
                  <a:pt x="3984742" y="115673"/>
                </a:lnTo>
                <a:lnTo>
                  <a:pt x="4022825" y="89823"/>
                </a:lnTo>
                <a:lnTo>
                  <a:pt x="4062926" y="66918"/>
                </a:lnTo>
                <a:lnTo>
                  <a:pt x="4104900" y="47114"/>
                </a:lnTo>
                <a:lnTo>
                  <a:pt x="4148602" y="30564"/>
                </a:lnTo>
                <a:lnTo>
                  <a:pt x="4193886" y="17424"/>
                </a:lnTo>
                <a:lnTo>
                  <a:pt x="4240607" y="7847"/>
                </a:lnTo>
                <a:lnTo>
                  <a:pt x="4288620" y="1987"/>
                </a:lnTo>
                <a:lnTo>
                  <a:pt x="4337780" y="0"/>
                </a:lnTo>
                <a:lnTo>
                  <a:pt x="4384652" y="1803"/>
                </a:lnTo>
                <a:lnTo>
                  <a:pt x="4430538" y="7125"/>
                </a:lnTo>
                <a:lnTo>
                  <a:pt x="4475303" y="15832"/>
                </a:lnTo>
                <a:lnTo>
                  <a:pt x="4518815" y="27791"/>
                </a:lnTo>
                <a:lnTo>
                  <a:pt x="4560941" y="42869"/>
                </a:lnTo>
                <a:lnTo>
                  <a:pt x="4601547" y="60931"/>
                </a:lnTo>
                <a:lnTo>
                  <a:pt x="4640499" y="81846"/>
                </a:lnTo>
                <a:lnTo>
                  <a:pt x="4677665" y="105480"/>
                </a:lnTo>
                <a:lnTo>
                  <a:pt x="4712910" y="131699"/>
                </a:lnTo>
                <a:lnTo>
                  <a:pt x="4746102" y="160370"/>
                </a:lnTo>
                <a:lnTo>
                  <a:pt x="4777108" y="191360"/>
                </a:lnTo>
                <a:lnTo>
                  <a:pt x="4805793" y="224536"/>
                </a:lnTo>
                <a:lnTo>
                  <a:pt x="4832025" y="259764"/>
                </a:lnTo>
                <a:lnTo>
                  <a:pt x="4855671" y="296912"/>
                </a:lnTo>
                <a:lnTo>
                  <a:pt x="4876596" y="335845"/>
                </a:lnTo>
                <a:lnTo>
                  <a:pt x="4894668" y="376431"/>
                </a:lnTo>
                <a:lnTo>
                  <a:pt x="4909753" y="418536"/>
                </a:lnTo>
                <a:lnTo>
                  <a:pt x="4921718" y="462027"/>
                </a:lnTo>
                <a:lnTo>
                  <a:pt x="4930429" y="506771"/>
                </a:lnTo>
                <a:lnTo>
                  <a:pt x="4935754" y="552634"/>
                </a:lnTo>
                <a:lnTo>
                  <a:pt x="4937559" y="599484"/>
                </a:lnTo>
                <a:lnTo>
                  <a:pt x="4935469" y="649864"/>
                </a:lnTo>
                <a:lnTo>
                  <a:pt x="4929312" y="699087"/>
                </a:lnTo>
                <a:lnTo>
                  <a:pt x="4919251" y="746979"/>
                </a:lnTo>
                <a:lnTo>
                  <a:pt x="4905451" y="793368"/>
                </a:lnTo>
                <a:lnTo>
                  <a:pt x="4888078" y="838082"/>
                </a:lnTo>
                <a:lnTo>
                  <a:pt x="4867297" y="880948"/>
                </a:lnTo>
                <a:lnTo>
                  <a:pt x="4843272" y="921794"/>
                </a:lnTo>
                <a:lnTo>
                  <a:pt x="4816169" y="960448"/>
                </a:lnTo>
                <a:lnTo>
                  <a:pt x="4786153" y="996738"/>
                </a:lnTo>
                <a:lnTo>
                  <a:pt x="4753389" y="1030490"/>
                </a:lnTo>
                <a:lnTo>
                  <a:pt x="4718041" y="1061533"/>
                </a:lnTo>
                <a:lnTo>
                  <a:pt x="5705577" y="1063552"/>
                </a:lnTo>
                <a:lnTo>
                  <a:pt x="5673668" y="1097881"/>
                </a:lnTo>
                <a:lnTo>
                  <a:pt x="5644429" y="1134518"/>
                </a:lnTo>
                <a:lnTo>
                  <a:pt x="5618023" y="1173313"/>
                </a:lnTo>
                <a:lnTo>
                  <a:pt x="5594612" y="1214118"/>
                </a:lnTo>
                <a:lnTo>
                  <a:pt x="5574358" y="1256782"/>
                </a:lnTo>
                <a:lnTo>
                  <a:pt x="5557423" y="1301157"/>
                </a:lnTo>
                <a:lnTo>
                  <a:pt x="5543969" y="1347093"/>
                </a:lnTo>
                <a:lnTo>
                  <a:pt x="5534158" y="1394441"/>
                </a:lnTo>
                <a:lnTo>
                  <a:pt x="5528153" y="1443052"/>
                </a:lnTo>
                <a:lnTo>
                  <a:pt x="5526115" y="1492777"/>
                </a:lnTo>
                <a:lnTo>
                  <a:pt x="5528098" y="1541827"/>
                </a:lnTo>
                <a:lnTo>
                  <a:pt x="5533944" y="1589785"/>
                </a:lnTo>
                <a:lnTo>
                  <a:pt x="5543499" y="1636498"/>
                </a:lnTo>
                <a:lnTo>
                  <a:pt x="5556610" y="1681810"/>
                </a:lnTo>
                <a:lnTo>
                  <a:pt x="5573122" y="1725568"/>
                </a:lnTo>
                <a:lnTo>
                  <a:pt x="5592881" y="1767619"/>
                </a:lnTo>
                <a:lnTo>
                  <a:pt x="5615733" y="1807808"/>
                </a:lnTo>
                <a:lnTo>
                  <a:pt x="5641525" y="1845981"/>
                </a:lnTo>
                <a:lnTo>
                  <a:pt x="5670103" y="1881985"/>
                </a:lnTo>
                <a:lnTo>
                  <a:pt x="5701311" y="1915665"/>
                </a:lnTo>
                <a:lnTo>
                  <a:pt x="5734998" y="1946869"/>
                </a:lnTo>
                <a:lnTo>
                  <a:pt x="5771008" y="1975441"/>
                </a:lnTo>
                <a:lnTo>
                  <a:pt x="5809187" y="2001228"/>
                </a:lnTo>
                <a:lnTo>
                  <a:pt x="5849383" y="2024076"/>
                </a:lnTo>
                <a:lnTo>
                  <a:pt x="5891440" y="2043831"/>
                </a:lnTo>
                <a:lnTo>
                  <a:pt x="5935205" y="2060339"/>
                </a:lnTo>
                <a:lnTo>
                  <a:pt x="5980523" y="2073447"/>
                </a:lnTo>
                <a:lnTo>
                  <a:pt x="6027241" y="2083000"/>
                </a:lnTo>
                <a:lnTo>
                  <a:pt x="6075206" y="2088845"/>
                </a:lnTo>
                <a:lnTo>
                  <a:pt x="6124262" y="2090828"/>
                </a:lnTo>
                <a:lnTo>
                  <a:pt x="6173324" y="2088845"/>
                </a:lnTo>
                <a:lnTo>
                  <a:pt x="6221294" y="2083000"/>
                </a:lnTo>
                <a:lnTo>
                  <a:pt x="6268017" y="2073447"/>
                </a:lnTo>
                <a:lnTo>
                  <a:pt x="6313340" y="2060339"/>
                </a:lnTo>
                <a:lnTo>
                  <a:pt x="6357108" y="2043831"/>
                </a:lnTo>
                <a:lnTo>
                  <a:pt x="6399168" y="2024076"/>
                </a:lnTo>
                <a:lnTo>
                  <a:pt x="6439365" y="2001228"/>
                </a:lnTo>
                <a:lnTo>
                  <a:pt x="6477546" y="1975441"/>
                </a:lnTo>
                <a:lnTo>
                  <a:pt x="6513558" y="1946869"/>
                </a:lnTo>
                <a:lnTo>
                  <a:pt x="6547245" y="1915665"/>
                </a:lnTo>
                <a:lnTo>
                  <a:pt x="6578454" y="1881985"/>
                </a:lnTo>
                <a:lnTo>
                  <a:pt x="6607032" y="1845981"/>
                </a:lnTo>
                <a:lnTo>
                  <a:pt x="6632823" y="1807808"/>
                </a:lnTo>
                <a:lnTo>
                  <a:pt x="6655676" y="1767619"/>
                </a:lnTo>
                <a:lnTo>
                  <a:pt x="6675434" y="1725568"/>
                </a:lnTo>
                <a:lnTo>
                  <a:pt x="6691946" y="1681810"/>
                </a:lnTo>
                <a:lnTo>
                  <a:pt x="6705056" y="1636498"/>
                </a:lnTo>
                <a:lnTo>
                  <a:pt x="6714611" y="1589785"/>
                </a:lnTo>
                <a:lnTo>
                  <a:pt x="6720457" y="1541827"/>
                </a:lnTo>
                <a:lnTo>
                  <a:pt x="6722439" y="1492777"/>
                </a:lnTo>
                <a:lnTo>
                  <a:pt x="6720374" y="1442706"/>
                </a:lnTo>
                <a:lnTo>
                  <a:pt x="6714287" y="1393781"/>
                </a:lnTo>
                <a:lnTo>
                  <a:pt x="6704344" y="1346167"/>
                </a:lnTo>
                <a:lnTo>
                  <a:pt x="6690712" y="1300030"/>
                </a:lnTo>
                <a:lnTo>
                  <a:pt x="6673556" y="1255537"/>
                </a:lnTo>
                <a:lnTo>
                  <a:pt x="6653041" y="1212854"/>
                </a:lnTo>
                <a:lnTo>
                  <a:pt x="6629334" y="1172146"/>
                </a:lnTo>
                <a:lnTo>
                  <a:pt x="6602600" y="1133580"/>
                </a:lnTo>
                <a:lnTo>
                  <a:pt x="6573005" y="1097321"/>
                </a:lnTo>
                <a:lnTo>
                  <a:pt x="6540714" y="1063537"/>
                </a:lnTo>
                <a:lnTo>
                  <a:pt x="7514627" y="1062612"/>
                </a:lnTo>
                <a:lnTo>
                  <a:pt x="7479255" y="1031160"/>
                </a:lnTo>
                <a:lnTo>
                  <a:pt x="7446456" y="997067"/>
                </a:lnTo>
                <a:lnTo>
                  <a:pt x="7416396" y="960498"/>
                </a:lnTo>
                <a:lnTo>
                  <a:pt x="7389243" y="921618"/>
                </a:lnTo>
                <a:lnTo>
                  <a:pt x="7365166" y="880591"/>
                </a:lnTo>
                <a:lnTo>
                  <a:pt x="7344333" y="837584"/>
                </a:lnTo>
                <a:lnTo>
                  <a:pt x="7326910" y="792760"/>
                </a:lnTo>
                <a:lnTo>
                  <a:pt x="7313067" y="746286"/>
                </a:lnTo>
                <a:lnTo>
                  <a:pt x="7302972" y="698325"/>
                </a:lnTo>
                <a:lnTo>
                  <a:pt x="7296791" y="649043"/>
                </a:lnTo>
                <a:lnTo>
                  <a:pt x="7294694" y="598605"/>
                </a:lnTo>
                <a:lnTo>
                  <a:pt x="7296676" y="549557"/>
                </a:lnTo>
                <a:lnTo>
                  <a:pt x="7302523" y="501600"/>
                </a:lnTo>
                <a:lnTo>
                  <a:pt x="7312078" y="454889"/>
                </a:lnTo>
                <a:lnTo>
                  <a:pt x="7325189" y="409578"/>
                </a:lnTo>
                <a:lnTo>
                  <a:pt x="7341701" y="365820"/>
                </a:lnTo>
                <a:lnTo>
                  <a:pt x="7361460" y="323770"/>
                </a:lnTo>
                <a:lnTo>
                  <a:pt x="7384313" y="283581"/>
                </a:lnTo>
                <a:lnTo>
                  <a:pt x="7410106" y="245408"/>
                </a:lnTo>
                <a:lnTo>
                  <a:pt x="7438684" y="209403"/>
                </a:lnTo>
                <a:lnTo>
                  <a:pt x="7469894" y="175722"/>
                </a:lnTo>
                <a:lnTo>
                  <a:pt x="7503582" y="144518"/>
                </a:lnTo>
                <a:lnTo>
                  <a:pt x="7539593" y="115946"/>
                </a:lnTo>
                <a:lnTo>
                  <a:pt x="7577775" y="90158"/>
                </a:lnTo>
                <a:lnTo>
                  <a:pt x="7617972" y="67309"/>
                </a:lnTo>
                <a:lnTo>
                  <a:pt x="7660031" y="47553"/>
                </a:lnTo>
                <a:lnTo>
                  <a:pt x="7703799" y="31044"/>
                </a:lnTo>
                <a:lnTo>
                  <a:pt x="7749121" y="17936"/>
                </a:lnTo>
                <a:lnTo>
                  <a:pt x="7795842" y="8382"/>
                </a:lnTo>
                <a:lnTo>
                  <a:pt x="7843811" y="2537"/>
                </a:lnTo>
                <a:lnTo>
                  <a:pt x="7892871" y="554"/>
                </a:lnTo>
                <a:lnTo>
                  <a:pt x="7941930" y="2537"/>
                </a:lnTo>
                <a:lnTo>
                  <a:pt x="7989896" y="8382"/>
                </a:lnTo>
                <a:lnTo>
                  <a:pt x="8036617" y="17936"/>
                </a:lnTo>
                <a:lnTo>
                  <a:pt x="8081938" y="31044"/>
                </a:lnTo>
                <a:lnTo>
                  <a:pt x="8125704" y="47553"/>
                </a:lnTo>
                <a:lnTo>
                  <a:pt x="8167764" y="67309"/>
                </a:lnTo>
                <a:lnTo>
                  <a:pt x="8207961" y="90158"/>
                </a:lnTo>
                <a:lnTo>
                  <a:pt x="8246143" y="115946"/>
                </a:lnTo>
                <a:lnTo>
                  <a:pt x="8282154" y="144518"/>
                </a:lnTo>
                <a:lnTo>
                  <a:pt x="8315843" y="175722"/>
                </a:lnTo>
                <a:lnTo>
                  <a:pt x="8347053" y="209403"/>
                </a:lnTo>
                <a:lnTo>
                  <a:pt x="8375632" y="245408"/>
                </a:lnTo>
                <a:lnTo>
                  <a:pt x="8401425" y="283581"/>
                </a:lnTo>
                <a:lnTo>
                  <a:pt x="8424279" y="323770"/>
                </a:lnTo>
                <a:lnTo>
                  <a:pt x="8444040" y="365820"/>
                </a:lnTo>
                <a:lnTo>
                  <a:pt x="8460552" y="409578"/>
                </a:lnTo>
                <a:lnTo>
                  <a:pt x="8473664" y="454889"/>
                </a:lnTo>
                <a:lnTo>
                  <a:pt x="8483219" y="501600"/>
                </a:lnTo>
                <a:lnTo>
                  <a:pt x="8489066" y="549557"/>
                </a:lnTo>
                <a:lnTo>
                  <a:pt x="8491049" y="598605"/>
                </a:lnTo>
                <a:lnTo>
                  <a:pt x="8488851" y="647821"/>
                </a:lnTo>
                <a:lnTo>
                  <a:pt x="8482413" y="696386"/>
                </a:lnTo>
                <a:lnTo>
                  <a:pt x="8471970" y="744048"/>
                </a:lnTo>
                <a:lnTo>
                  <a:pt x="8457757" y="790557"/>
                </a:lnTo>
                <a:lnTo>
                  <a:pt x="8440009" y="835658"/>
                </a:lnTo>
                <a:lnTo>
                  <a:pt x="8418961" y="879101"/>
                </a:lnTo>
                <a:lnTo>
                  <a:pt x="8394848" y="920633"/>
                </a:lnTo>
                <a:lnTo>
                  <a:pt x="8367904" y="960003"/>
                </a:lnTo>
                <a:lnTo>
                  <a:pt x="8338365" y="996957"/>
                </a:lnTo>
                <a:lnTo>
                  <a:pt x="8306465" y="1031244"/>
                </a:lnTo>
                <a:lnTo>
                  <a:pt x="8272439" y="1062612"/>
                </a:lnTo>
                <a:lnTo>
                  <a:pt x="8423970" y="1062999"/>
                </a:lnTo>
                <a:lnTo>
                  <a:pt x="8757774" y="1063986"/>
                </a:lnTo>
                <a:lnTo>
                  <a:pt x="9091661" y="1064998"/>
                </a:lnTo>
                <a:lnTo>
                  <a:pt x="9243443" y="1065463"/>
                </a:lnTo>
                <a:lnTo>
                  <a:pt x="9211687" y="1099354"/>
                </a:lnTo>
                <a:lnTo>
                  <a:pt x="9182579" y="1135633"/>
                </a:lnTo>
                <a:lnTo>
                  <a:pt x="9156282" y="1174140"/>
                </a:lnTo>
                <a:lnTo>
                  <a:pt x="9132960" y="1214717"/>
                </a:lnTo>
                <a:lnTo>
                  <a:pt x="9112777" y="1257206"/>
                </a:lnTo>
                <a:lnTo>
                  <a:pt x="9095896" y="1301447"/>
                </a:lnTo>
                <a:lnTo>
                  <a:pt x="9082482" y="1347284"/>
                </a:lnTo>
                <a:lnTo>
                  <a:pt x="9072697" y="1394557"/>
                </a:lnTo>
                <a:lnTo>
                  <a:pt x="9066706" y="1443107"/>
                </a:lnTo>
                <a:lnTo>
                  <a:pt x="9064673" y="1492777"/>
                </a:lnTo>
                <a:lnTo>
                  <a:pt x="9066656" y="1541827"/>
                </a:lnTo>
                <a:lnTo>
                  <a:pt x="9072502" y="1589785"/>
                </a:lnTo>
                <a:lnTo>
                  <a:pt x="9082058" y="1636498"/>
                </a:lnTo>
                <a:lnTo>
                  <a:pt x="9095170" y="1681810"/>
                </a:lnTo>
                <a:lnTo>
                  <a:pt x="9111682" y="1725568"/>
                </a:lnTo>
                <a:lnTo>
                  <a:pt x="9131442" y="1767619"/>
                </a:lnTo>
                <a:lnTo>
                  <a:pt x="9154296" y="1807808"/>
                </a:lnTo>
                <a:lnTo>
                  <a:pt x="9180090" y="1845981"/>
                </a:lnTo>
                <a:lnTo>
                  <a:pt x="9208669" y="1881985"/>
                </a:lnTo>
                <a:lnTo>
                  <a:pt x="9239879" y="1915665"/>
                </a:lnTo>
                <a:lnTo>
                  <a:pt x="9273567" y="1946869"/>
                </a:lnTo>
                <a:lnTo>
                  <a:pt x="9309579" y="1975441"/>
                </a:lnTo>
                <a:lnTo>
                  <a:pt x="9347761" y="2001228"/>
                </a:lnTo>
                <a:lnTo>
                  <a:pt x="9387958" y="2024076"/>
                </a:lnTo>
                <a:lnTo>
                  <a:pt x="9430017" y="2043831"/>
                </a:lnTo>
                <a:lnTo>
                  <a:pt x="9473784" y="2060339"/>
                </a:lnTo>
                <a:lnTo>
                  <a:pt x="9519105" y="2073447"/>
                </a:lnTo>
                <a:lnTo>
                  <a:pt x="9565826" y="2083000"/>
                </a:lnTo>
                <a:lnTo>
                  <a:pt x="9613792" y="2088845"/>
                </a:lnTo>
                <a:lnTo>
                  <a:pt x="9662851" y="2090828"/>
                </a:lnTo>
              </a:path>
            </a:pathLst>
          </a:custGeom>
          <a:noFill/>
          <a:ln w="30800" cap="flat" cmpd="sng">
            <a:solidFill>
              <a:srgbClr val="E6E7E8"/>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238;p45">
            <a:extLst>
              <a:ext uri="{FF2B5EF4-FFF2-40B4-BE49-F238E27FC236}">
                <a16:creationId xmlns:a16="http://schemas.microsoft.com/office/drawing/2014/main" id="{6025604E-3CCE-43EA-9AA4-C684F859E21C}"/>
              </a:ext>
            </a:extLst>
          </p:cNvPr>
          <p:cNvSpPr/>
          <p:nvPr/>
        </p:nvSpPr>
        <p:spPr>
          <a:xfrm>
            <a:off x="6651646" y="4406590"/>
            <a:ext cx="805815" cy="807085"/>
          </a:xfrm>
          <a:custGeom>
            <a:avLst/>
            <a:gdLst/>
            <a:ahLst/>
            <a:cxnLst/>
            <a:rect l="l" t="t" r="r" b="b"/>
            <a:pathLst>
              <a:path w="805815" h="807085" extrusionOk="0">
                <a:moveTo>
                  <a:pt x="402869" y="0"/>
                </a:moveTo>
                <a:lnTo>
                  <a:pt x="355885" y="2713"/>
                </a:lnTo>
                <a:lnTo>
                  <a:pt x="310493" y="10653"/>
                </a:lnTo>
                <a:lnTo>
                  <a:pt x="266996" y="23515"/>
                </a:lnTo>
                <a:lnTo>
                  <a:pt x="225695" y="40998"/>
                </a:lnTo>
                <a:lnTo>
                  <a:pt x="186893" y="62798"/>
                </a:lnTo>
                <a:lnTo>
                  <a:pt x="150892" y="88613"/>
                </a:lnTo>
                <a:lnTo>
                  <a:pt x="117995" y="118140"/>
                </a:lnTo>
                <a:lnTo>
                  <a:pt x="88504" y="151076"/>
                </a:lnTo>
                <a:lnTo>
                  <a:pt x="62720" y="187119"/>
                </a:lnTo>
                <a:lnTo>
                  <a:pt x="40947" y="225966"/>
                </a:lnTo>
                <a:lnTo>
                  <a:pt x="23486" y="267314"/>
                </a:lnTo>
                <a:lnTo>
                  <a:pt x="10639" y="310861"/>
                </a:lnTo>
                <a:lnTo>
                  <a:pt x="2710" y="356303"/>
                </a:lnTo>
                <a:lnTo>
                  <a:pt x="0" y="403339"/>
                </a:lnTo>
                <a:lnTo>
                  <a:pt x="2710" y="450374"/>
                </a:lnTo>
                <a:lnTo>
                  <a:pt x="10639" y="495817"/>
                </a:lnTo>
                <a:lnTo>
                  <a:pt x="23486" y="539363"/>
                </a:lnTo>
                <a:lnTo>
                  <a:pt x="40947" y="580712"/>
                </a:lnTo>
                <a:lnTo>
                  <a:pt x="62720" y="619559"/>
                </a:lnTo>
                <a:lnTo>
                  <a:pt x="88504" y="655602"/>
                </a:lnTo>
                <a:lnTo>
                  <a:pt x="117995" y="688538"/>
                </a:lnTo>
                <a:lnTo>
                  <a:pt x="150892" y="718065"/>
                </a:lnTo>
                <a:lnTo>
                  <a:pt x="186893" y="743880"/>
                </a:lnTo>
                <a:lnTo>
                  <a:pt x="225695" y="765680"/>
                </a:lnTo>
                <a:lnTo>
                  <a:pt x="266996" y="783163"/>
                </a:lnTo>
                <a:lnTo>
                  <a:pt x="310493" y="796025"/>
                </a:lnTo>
                <a:lnTo>
                  <a:pt x="355885" y="803964"/>
                </a:lnTo>
                <a:lnTo>
                  <a:pt x="402869" y="806678"/>
                </a:lnTo>
                <a:lnTo>
                  <a:pt x="449858" y="803964"/>
                </a:lnTo>
                <a:lnTo>
                  <a:pt x="495254" y="796025"/>
                </a:lnTo>
                <a:lnTo>
                  <a:pt x="538755" y="783163"/>
                </a:lnTo>
                <a:lnTo>
                  <a:pt x="580059" y="765680"/>
                </a:lnTo>
                <a:lnTo>
                  <a:pt x="618863" y="743880"/>
                </a:lnTo>
                <a:lnTo>
                  <a:pt x="654866" y="718065"/>
                </a:lnTo>
                <a:lnTo>
                  <a:pt x="687765" y="688538"/>
                </a:lnTo>
                <a:lnTo>
                  <a:pt x="717258" y="655602"/>
                </a:lnTo>
                <a:lnTo>
                  <a:pt x="743042" y="619559"/>
                </a:lnTo>
                <a:lnTo>
                  <a:pt x="764816" y="580712"/>
                </a:lnTo>
                <a:lnTo>
                  <a:pt x="782277" y="539363"/>
                </a:lnTo>
                <a:lnTo>
                  <a:pt x="795124" y="495817"/>
                </a:lnTo>
                <a:lnTo>
                  <a:pt x="803053" y="450374"/>
                </a:lnTo>
                <a:lnTo>
                  <a:pt x="805764" y="403339"/>
                </a:lnTo>
                <a:lnTo>
                  <a:pt x="803053" y="356303"/>
                </a:lnTo>
                <a:lnTo>
                  <a:pt x="795124" y="310861"/>
                </a:lnTo>
                <a:lnTo>
                  <a:pt x="782277" y="267314"/>
                </a:lnTo>
                <a:lnTo>
                  <a:pt x="764816" y="225966"/>
                </a:lnTo>
                <a:lnTo>
                  <a:pt x="743042" y="187119"/>
                </a:lnTo>
                <a:lnTo>
                  <a:pt x="717258" y="151076"/>
                </a:lnTo>
                <a:lnTo>
                  <a:pt x="687765" y="118140"/>
                </a:lnTo>
                <a:lnTo>
                  <a:pt x="654866" y="88613"/>
                </a:lnTo>
                <a:lnTo>
                  <a:pt x="618863" y="62798"/>
                </a:lnTo>
                <a:lnTo>
                  <a:pt x="580059" y="40998"/>
                </a:lnTo>
                <a:lnTo>
                  <a:pt x="538755" y="23515"/>
                </a:lnTo>
                <a:lnTo>
                  <a:pt x="495254" y="10653"/>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239;p45">
            <a:extLst>
              <a:ext uri="{FF2B5EF4-FFF2-40B4-BE49-F238E27FC236}">
                <a16:creationId xmlns:a16="http://schemas.microsoft.com/office/drawing/2014/main" id="{B77D3B2B-8417-485A-ABB1-FD8E340937FA}"/>
              </a:ext>
            </a:extLst>
          </p:cNvPr>
          <p:cNvSpPr/>
          <p:nvPr/>
        </p:nvSpPr>
        <p:spPr>
          <a:xfrm>
            <a:off x="6908228" y="4629437"/>
            <a:ext cx="289559" cy="343535"/>
          </a:xfrm>
          <a:custGeom>
            <a:avLst/>
            <a:gdLst/>
            <a:ahLst/>
            <a:cxnLst/>
            <a:rect l="l" t="t" r="r" b="b"/>
            <a:pathLst>
              <a:path w="289559" h="343535" extrusionOk="0">
                <a:moveTo>
                  <a:pt x="66243" y="178333"/>
                </a:moveTo>
                <a:lnTo>
                  <a:pt x="49136" y="178333"/>
                </a:lnTo>
                <a:lnTo>
                  <a:pt x="49136" y="189445"/>
                </a:lnTo>
                <a:lnTo>
                  <a:pt x="66243" y="189445"/>
                </a:lnTo>
                <a:lnTo>
                  <a:pt x="66243" y="178333"/>
                </a:lnTo>
                <a:close/>
              </a:path>
              <a:path w="289559" h="343535" extrusionOk="0">
                <a:moveTo>
                  <a:pt x="240322" y="178333"/>
                </a:moveTo>
                <a:lnTo>
                  <a:pt x="223189" y="178333"/>
                </a:lnTo>
                <a:lnTo>
                  <a:pt x="223189" y="189445"/>
                </a:lnTo>
                <a:lnTo>
                  <a:pt x="240322" y="189445"/>
                </a:lnTo>
                <a:lnTo>
                  <a:pt x="240322" y="178333"/>
                </a:lnTo>
                <a:close/>
              </a:path>
              <a:path w="289559" h="343535" extrusionOk="0">
                <a:moveTo>
                  <a:pt x="249593" y="323176"/>
                </a:moveTo>
                <a:lnTo>
                  <a:pt x="239026" y="319849"/>
                </a:lnTo>
                <a:lnTo>
                  <a:pt x="236702" y="327279"/>
                </a:lnTo>
                <a:lnTo>
                  <a:pt x="229933" y="332270"/>
                </a:lnTo>
                <a:lnTo>
                  <a:pt x="222161" y="332270"/>
                </a:lnTo>
                <a:lnTo>
                  <a:pt x="211378" y="332270"/>
                </a:lnTo>
                <a:lnTo>
                  <a:pt x="206298" y="327875"/>
                </a:lnTo>
                <a:lnTo>
                  <a:pt x="204012" y="312445"/>
                </a:lnTo>
                <a:lnTo>
                  <a:pt x="189001" y="312432"/>
                </a:lnTo>
                <a:lnTo>
                  <a:pt x="186677" y="327812"/>
                </a:lnTo>
                <a:lnTo>
                  <a:pt x="181597" y="332206"/>
                </a:lnTo>
                <a:lnTo>
                  <a:pt x="160070" y="332206"/>
                </a:lnTo>
                <a:lnTo>
                  <a:pt x="154978" y="327799"/>
                </a:lnTo>
                <a:lnTo>
                  <a:pt x="152654" y="312356"/>
                </a:lnTo>
                <a:lnTo>
                  <a:pt x="137477" y="312420"/>
                </a:lnTo>
                <a:lnTo>
                  <a:pt x="135166" y="327837"/>
                </a:lnTo>
                <a:lnTo>
                  <a:pt x="130086" y="332219"/>
                </a:lnTo>
                <a:lnTo>
                  <a:pt x="108572" y="332219"/>
                </a:lnTo>
                <a:lnTo>
                  <a:pt x="103492" y="327837"/>
                </a:lnTo>
                <a:lnTo>
                  <a:pt x="101142" y="312445"/>
                </a:lnTo>
                <a:lnTo>
                  <a:pt x="86144" y="312483"/>
                </a:lnTo>
                <a:lnTo>
                  <a:pt x="83845" y="327888"/>
                </a:lnTo>
                <a:lnTo>
                  <a:pt x="78765" y="332282"/>
                </a:lnTo>
                <a:lnTo>
                  <a:pt x="60210" y="332282"/>
                </a:lnTo>
                <a:lnTo>
                  <a:pt x="53441" y="327304"/>
                </a:lnTo>
                <a:lnTo>
                  <a:pt x="51117" y="319862"/>
                </a:lnTo>
                <a:lnTo>
                  <a:pt x="40576" y="323189"/>
                </a:lnTo>
                <a:lnTo>
                  <a:pt x="44678" y="331444"/>
                </a:lnTo>
                <a:lnTo>
                  <a:pt x="50965" y="337820"/>
                </a:lnTo>
                <a:lnTo>
                  <a:pt x="58928" y="341934"/>
                </a:lnTo>
                <a:lnTo>
                  <a:pt x="68008" y="343395"/>
                </a:lnTo>
                <a:lnTo>
                  <a:pt x="76022" y="342226"/>
                </a:lnTo>
                <a:lnTo>
                  <a:pt x="83197" y="338963"/>
                </a:lnTo>
                <a:lnTo>
                  <a:pt x="89204" y="333933"/>
                </a:lnTo>
                <a:lnTo>
                  <a:pt x="93662" y="327431"/>
                </a:lnTo>
                <a:lnTo>
                  <a:pt x="98145" y="333908"/>
                </a:lnTo>
                <a:lnTo>
                  <a:pt x="104152" y="338924"/>
                </a:lnTo>
                <a:lnTo>
                  <a:pt x="111340" y="342176"/>
                </a:lnTo>
                <a:lnTo>
                  <a:pt x="119316" y="343331"/>
                </a:lnTo>
                <a:lnTo>
                  <a:pt x="127381" y="342138"/>
                </a:lnTo>
                <a:lnTo>
                  <a:pt x="134607" y="338836"/>
                </a:lnTo>
                <a:lnTo>
                  <a:pt x="140627" y="333730"/>
                </a:lnTo>
                <a:lnTo>
                  <a:pt x="145084" y="327164"/>
                </a:lnTo>
                <a:lnTo>
                  <a:pt x="149542" y="333730"/>
                </a:lnTo>
                <a:lnTo>
                  <a:pt x="155575" y="338823"/>
                </a:lnTo>
                <a:lnTo>
                  <a:pt x="162775" y="342125"/>
                </a:lnTo>
                <a:lnTo>
                  <a:pt x="170802" y="343306"/>
                </a:lnTo>
                <a:lnTo>
                  <a:pt x="178816" y="342150"/>
                </a:lnTo>
                <a:lnTo>
                  <a:pt x="185991" y="338912"/>
                </a:lnTo>
                <a:lnTo>
                  <a:pt x="192011" y="333883"/>
                </a:lnTo>
                <a:lnTo>
                  <a:pt x="196494" y="327406"/>
                </a:lnTo>
                <a:lnTo>
                  <a:pt x="200964" y="333895"/>
                </a:lnTo>
                <a:lnTo>
                  <a:pt x="206971" y="338937"/>
                </a:lnTo>
                <a:lnTo>
                  <a:pt x="214147" y="342201"/>
                </a:lnTo>
                <a:lnTo>
                  <a:pt x="222110" y="343369"/>
                </a:lnTo>
                <a:lnTo>
                  <a:pt x="231254" y="341909"/>
                </a:lnTo>
                <a:lnTo>
                  <a:pt x="239204" y="337794"/>
                </a:lnTo>
                <a:lnTo>
                  <a:pt x="245491" y="331419"/>
                </a:lnTo>
                <a:lnTo>
                  <a:pt x="249593" y="323176"/>
                </a:lnTo>
                <a:close/>
              </a:path>
              <a:path w="289559" h="343535" extrusionOk="0">
                <a:moveTo>
                  <a:pt x="289560" y="172275"/>
                </a:moveTo>
                <a:lnTo>
                  <a:pt x="288467" y="169405"/>
                </a:lnTo>
                <a:lnTo>
                  <a:pt x="287324" y="168262"/>
                </a:lnTo>
                <a:lnTo>
                  <a:pt x="242290" y="149961"/>
                </a:lnTo>
                <a:lnTo>
                  <a:pt x="242290" y="145453"/>
                </a:lnTo>
                <a:lnTo>
                  <a:pt x="242290" y="85712"/>
                </a:lnTo>
                <a:lnTo>
                  <a:pt x="242290" y="74612"/>
                </a:lnTo>
                <a:lnTo>
                  <a:pt x="231216" y="74612"/>
                </a:lnTo>
                <a:lnTo>
                  <a:pt x="231216" y="85712"/>
                </a:lnTo>
                <a:lnTo>
                  <a:pt x="231216" y="145453"/>
                </a:lnTo>
                <a:lnTo>
                  <a:pt x="179781" y="124548"/>
                </a:lnTo>
                <a:lnTo>
                  <a:pt x="145516" y="110629"/>
                </a:lnTo>
                <a:lnTo>
                  <a:pt x="144018" y="110629"/>
                </a:lnTo>
                <a:lnTo>
                  <a:pt x="58318" y="145453"/>
                </a:lnTo>
                <a:lnTo>
                  <a:pt x="58318" y="85712"/>
                </a:lnTo>
                <a:lnTo>
                  <a:pt x="231216" y="85712"/>
                </a:lnTo>
                <a:lnTo>
                  <a:pt x="231216" y="74612"/>
                </a:lnTo>
                <a:lnTo>
                  <a:pt x="204292" y="74612"/>
                </a:lnTo>
                <a:lnTo>
                  <a:pt x="204292" y="51473"/>
                </a:lnTo>
                <a:lnTo>
                  <a:pt x="204292" y="40360"/>
                </a:lnTo>
                <a:lnTo>
                  <a:pt x="193217" y="40360"/>
                </a:lnTo>
                <a:lnTo>
                  <a:pt x="193217" y="51473"/>
                </a:lnTo>
                <a:lnTo>
                  <a:pt x="193217" y="74612"/>
                </a:lnTo>
                <a:lnTo>
                  <a:pt x="96316" y="74612"/>
                </a:lnTo>
                <a:lnTo>
                  <a:pt x="96316" y="51473"/>
                </a:lnTo>
                <a:lnTo>
                  <a:pt x="193217" y="51473"/>
                </a:lnTo>
                <a:lnTo>
                  <a:pt x="193217" y="40360"/>
                </a:lnTo>
                <a:lnTo>
                  <a:pt x="149974" y="40360"/>
                </a:lnTo>
                <a:lnTo>
                  <a:pt x="149974" y="11087"/>
                </a:lnTo>
                <a:lnTo>
                  <a:pt x="176822" y="11087"/>
                </a:lnTo>
                <a:lnTo>
                  <a:pt x="171564" y="19291"/>
                </a:lnTo>
                <a:lnTo>
                  <a:pt x="170446" y="21005"/>
                </a:lnTo>
                <a:lnTo>
                  <a:pt x="170370" y="23177"/>
                </a:lnTo>
                <a:lnTo>
                  <a:pt x="171348" y="24942"/>
                </a:lnTo>
                <a:lnTo>
                  <a:pt x="172300" y="26733"/>
                </a:lnTo>
                <a:lnTo>
                  <a:pt x="174180" y="27838"/>
                </a:lnTo>
                <a:lnTo>
                  <a:pt x="217906" y="27838"/>
                </a:lnTo>
                <a:lnTo>
                  <a:pt x="217906" y="16751"/>
                </a:lnTo>
                <a:lnTo>
                  <a:pt x="186359" y="16751"/>
                </a:lnTo>
                <a:lnTo>
                  <a:pt x="190004" y="11087"/>
                </a:lnTo>
                <a:lnTo>
                  <a:pt x="192722" y="6858"/>
                </a:lnTo>
                <a:lnTo>
                  <a:pt x="192798" y="4686"/>
                </a:lnTo>
                <a:lnTo>
                  <a:pt x="190868" y="1104"/>
                </a:lnTo>
                <a:lnTo>
                  <a:pt x="189001" y="0"/>
                </a:lnTo>
                <a:lnTo>
                  <a:pt x="138925" y="0"/>
                </a:lnTo>
                <a:lnTo>
                  <a:pt x="138925" y="40360"/>
                </a:lnTo>
                <a:lnTo>
                  <a:pt x="85267" y="40360"/>
                </a:lnTo>
                <a:lnTo>
                  <a:pt x="85267" y="74612"/>
                </a:lnTo>
                <a:lnTo>
                  <a:pt x="47244" y="74612"/>
                </a:lnTo>
                <a:lnTo>
                  <a:pt x="47244" y="149961"/>
                </a:lnTo>
                <a:lnTo>
                  <a:pt x="2209" y="168262"/>
                </a:lnTo>
                <a:lnTo>
                  <a:pt x="1092" y="169405"/>
                </a:lnTo>
                <a:lnTo>
                  <a:pt x="0" y="172275"/>
                </a:lnTo>
                <a:lnTo>
                  <a:pt x="38" y="173863"/>
                </a:lnTo>
                <a:lnTo>
                  <a:pt x="61074" y="301002"/>
                </a:lnTo>
                <a:lnTo>
                  <a:pt x="71056" y="296176"/>
                </a:lnTo>
                <a:lnTo>
                  <a:pt x="13233" y="175768"/>
                </a:lnTo>
                <a:lnTo>
                  <a:pt x="87807" y="145453"/>
                </a:lnTo>
                <a:lnTo>
                  <a:pt x="139230" y="124548"/>
                </a:lnTo>
                <a:lnTo>
                  <a:pt x="139230" y="294449"/>
                </a:lnTo>
                <a:lnTo>
                  <a:pt x="150304" y="294449"/>
                </a:lnTo>
                <a:lnTo>
                  <a:pt x="150304" y="124548"/>
                </a:lnTo>
                <a:lnTo>
                  <a:pt x="276301" y="175768"/>
                </a:lnTo>
                <a:lnTo>
                  <a:pt x="218478" y="296176"/>
                </a:lnTo>
                <a:lnTo>
                  <a:pt x="228460" y="301002"/>
                </a:lnTo>
                <a:lnTo>
                  <a:pt x="288810" y="175247"/>
                </a:lnTo>
                <a:lnTo>
                  <a:pt x="289496" y="173863"/>
                </a:lnTo>
                <a:lnTo>
                  <a:pt x="289560" y="172275"/>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240;p45">
            <a:extLst>
              <a:ext uri="{FF2B5EF4-FFF2-40B4-BE49-F238E27FC236}">
                <a16:creationId xmlns:a16="http://schemas.microsoft.com/office/drawing/2014/main" id="{4FF26294-0CDE-4074-BF53-786EC7D129BB}"/>
              </a:ext>
            </a:extLst>
          </p:cNvPr>
          <p:cNvSpPr/>
          <p:nvPr/>
        </p:nvSpPr>
        <p:spPr>
          <a:xfrm>
            <a:off x="8422177" y="3502078"/>
            <a:ext cx="805815" cy="807085"/>
          </a:xfrm>
          <a:custGeom>
            <a:avLst/>
            <a:gdLst/>
            <a:ahLst/>
            <a:cxnLst/>
            <a:rect l="l" t="t" r="r" b="b"/>
            <a:pathLst>
              <a:path w="805815" h="807085" extrusionOk="0">
                <a:moveTo>
                  <a:pt x="402869" y="0"/>
                </a:moveTo>
                <a:lnTo>
                  <a:pt x="355885" y="2713"/>
                </a:lnTo>
                <a:lnTo>
                  <a:pt x="310493" y="10652"/>
                </a:lnTo>
                <a:lnTo>
                  <a:pt x="266996" y="23514"/>
                </a:lnTo>
                <a:lnTo>
                  <a:pt x="225695" y="40995"/>
                </a:lnTo>
                <a:lnTo>
                  <a:pt x="186893" y="62794"/>
                </a:lnTo>
                <a:lnTo>
                  <a:pt x="150892" y="88608"/>
                </a:lnTo>
                <a:lnTo>
                  <a:pt x="117995" y="118133"/>
                </a:lnTo>
                <a:lnTo>
                  <a:pt x="88504" y="151068"/>
                </a:lnTo>
                <a:lnTo>
                  <a:pt x="62720" y="187110"/>
                </a:lnTo>
                <a:lnTo>
                  <a:pt x="40947" y="225956"/>
                </a:lnTo>
                <a:lnTo>
                  <a:pt x="23486" y="267303"/>
                </a:lnTo>
                <a:lnTo>
                  <a:pt x="10639" y="310849"/>
                </a:lnTo>
                <a:lnTo>
                  <a:pt x="2710" y="356291"/>
                </a:lnTo>
                <a:lnTo>
                  <a:pt x="0" y="403326"/>
                </a:lnTo>
                <a:lnTo>
                  <a:pt x="2710" y="450362"/>
                </a:lnTo>
                <a:lnTo>
                  <a:pt x="10639" y="495804"/>
                </a:lnTo>
                <a:lnTo>
                  <a:pt x="23486" y="539351"/>
                </a:lnTo>
                <a:lnTo>
                  <a:pt x="40947" y="580699"/>
                </a:lnTo>
                <a:lnTo>
                  <a:pt x="62720" y="619546"/>
                </a:lnTo>
                <a:lnTo>
                  <a:pt x="88504" y="655589"/>
                </a:lnTo>
                <a:lnTo>
                  <a:pt x="117995" y="688525"/>
                </a:lnTo>
                <a:lnTo>
                  <a:pt x="150892" y="718052"/>
                </a:lnTo>
                <a:lnTo>
                  <a:pt x="186893" y="743867"/>
                </a:lnTo>
                <a:lnTo>
                  <a:pt x="225695" y="765667"/>
                </a:lnTo>
                <a:lnTo>
                  <a:pt x="266996" y="783150"/>
                </a:lnTo>
                <a:lnTo>
                  <a:pt x="310493" y="796012"/>
                </a:lnTo>
                <a:lnTo>
                  <a:pt x="355885" y="803952"/>
                </a:lnTo>
                <a:lnTo>
                  <a:pt x="402869" y="806665"/>
                </a:lnTo>
                <a:lnTo>
                  <a:pt x="449858" y="803952"/>
                </a:lnTo>
                <a:lnTo>
                  <a:pt x="495254" y="796012"/>
                </a:lnTo>
                <a:lnTo>
                  <a:pt x="538755" y="783150"/>
                </a:lnTo>
                <a:lnTo>
                  <a:pt x="580059" y="765667"/>
                </a:lnTo>
                <a:lnTo>
                  <a:pt x="618863" y="743867"/>
                </a:lnTo>
                <a:lnTo>
                  <a:pt x="654866" y="718052"/>
                </a:lnTo>
                <a:lnTo>
                  <a:pt x="687765" y="688525"/>
                </a:lnTo>
                <a:lnTo>
                  <a:pt x="717258" y="655589"/>
                </a:lnTo>
                <a:lnTo>
                  <a:pt x="743042" y="619546"/>
                </a:lnTo>
                <a:lnTo>
                  <a:pt x="764816" y="580699"/>
                </a:lnTo>
                <a:lnTo>
                  <a:pt x="782277" y="539351"/>
                </a:lnTo>
                <a:lnTo>
                  <a:pt x="795124" y="495804"/>
                </a:lnTo>
                <a:lnTo>
                  <a:pt x="803053" y="450362"/>
                </a:lnTo>
                <a:lnTo>
                  <a:pt x="805764" y="403326"/>
                </a:lnTo>
                <a:lnTo>
                  <a:pt x="803053" y="356291"/>
                </a:lnTo>
                <a:lnTo>
                  <a:pt x="795124" y="310849"/>
                </a:lnTo>
                <a:lnTo>
                  <a:pt x="782277" y="267303"/>
                </a:lnTo>
                <a:lnTo>
                  <a:pt x="764816" y="225956"/>
                </a:lnTo>
                <a:lnTo>
                  <a:pt x="743042" y="187110"/>
                </a:lnTo>
                <a:lnTo>
                  <a:pt x="717258" y="151068"/>
                </a:lnTo>
                <a:lnTo>
                  <a:pt x="687765" y="118133"/>
                </a:lnTo>
                <a:lnTo>
                  <a:pt x="654866" y="88608"/>
                </a:lnTo>
                <a:lnTo>
                  <a:pt x="618863" y="62794"/>
                </a:lnTo>
                <a:lnTo>
                  <a:pt x="580059" y="40995"/>
                </a:lnTo>
                <a:lnTo>
                  <a:pt x="538755" y="23514"/>
                </a:lnTo>
                <a:lnTo>
                  <a:pt x="495254" y="10652"/>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241;p45">
            <a:extLst>
              <a:ext uri="{FF2B5EF4-FFF2-40B4-BE49-F238E27FC236}">
                <a16:creationId xmlns:a16="http://schemas.microsoft.com/office/drawing/2014/main" id="{4133E554-A422-4CCF-A0AF-62C2E2AFE9CF}"/>
              </a:ext>
            </a:extLst>
          </p:cNvPr>
          <p:cNvSpPr/>
          <p:nvPr/>
        </p:nvSpPr>
        <p:spPr>
          <a:xfrm>
            <a:off x="8691453" y="3713864"/>
            <a:ext cx="267334" cy="366395"/>
          </a:xfrm>
          <a:custGeom>
            <a:avLst/>
            <a:gdLst/>
            <a:ahLst/>
            <a:cxnLst/>
            <a:rect l="l" t="t" r="r" b="b"/>
            <a:pathLst>
              <a:path w="267334" h="366395" extrusionOk="0">
                <a:moveTo>
                  <a:pt x="267271" y="34340"/>
                </a:moveTo>
                <a:lnTo>
                  <a:pt x="0" y="34340"/>
                </a:lnTo>
                <a:lnTo>
                  <a:pt x="0" y="366140"/>
                </a:lnTo>
                <a:lnTo>
                  <a:pt x="267271" y="366140"/>
                </a:lnTo>
                <a:lnTo>
                  <a:pt x="267271" y="353656"/>
                </a:lnTo>
                <a:lnTo>
                  <a:pt x="12471" y="353656"/>
                </a:lnTo>
                <a:lnTo>
                  <a:pt x="12471" y="46812"/>
                </a:lnTo>
                <a:lnTo>
                  <a:pt x="267271" y="46812"/>
                </a:lnTo>
                <a:lnTo>
                  <a:pt x="267271" y="34340"/>
                </a:lnTo>
                <a:close/>
              </a:path>
              <a:path w="267334" h="366395" extrusionOk="0">
                <a:moveTo>
                  <a:pt x="267271" y="46812"/>
                </a:moveTo>
                <a:lnTo>
                  <a:pt x="254800" y="46812"/>
                </a:lnTo>
                <a:lnTo>
                  <a:pt x="254800" y="353656"/>
                </a:lnTo>
                <a:lnTo>
                  <a:pt x="267271" y="353656"/>
                </a:lnTo>
                <a:lnTo>
                  <a:pt x="267271" y="46812"/>
                </a:lnTo>
                <a:close/>
              </a:path>
              <a:path w="267334" h="366395" extrusionOk="0">
                <a:moveTo>
                  <a:pt x="193751" y="46812"/>
                </a:moveTo>
                <a:lnTo>
                  <a:pt x="73520" y="46812"/>
                </a:lnTo>
                <a:lnTo>
                  <a:pt x="73520" y="57137"/>
                </a:lnTo>
                <a:lnTo>
                  <a:pt x="193751" y="57137"/>
                </a:lnTo>
                <a:lnTo>
                  <a:pt x="193751" y="46812"/>
                </a:lnTo>
                <a:close/>
              </a:path>
              <a:path w="267334" h="366395" extrusionOk="0">
                <a:moveTo>
                  <a:pt x="133642" y="0"/>
                </a:moveTo>
                <a:lnTo>
                  <a:pt x="111061" y="22631"/>
                </a:lnTo>
                <a:lnTo>
                  <a:pt x="73520" y="22631"/>
                </a:lnTo>
                <a:lnTo>
                  <a:pt x="73520" y="34340"/>
                </a:lnTo>
                <a:lnTo>
                  <a:pt x="193751" y="34340"/>
                </a:lnTo>
                <a:lnTo>
                  <a:pt x="193751" y="27601"/>
                </a:lnTo>
                <a:lnTo>
                  <a:pt x="133137" y="27601"/>
                </a:lnTo>
                <a:lnTo>
                  <a:pt x="127949" y="25257"/>
                </a:lnTo>
                <a:lnTo>
                  <a:pt x="125604" y="20069"/>
                </a:lnTo>
                <a:lnTo>
                  <a:pt x="127736" y="13677"/>
                </a:lnTo>
                <a:lnTo>
                  <a:pt x="134134" y="11533"/>
                </a:lnTo>
                <a:lnTo>
                  <a:pt x="152907" y="11533"/>
                </a:lnTo>
                <a:lnTo>
                  <a:pt x="149613" y="6634"/>
                </a:lnTo>
                <a:lnTo>
                  <a:pt x="142437" y="1780"/>
                </a:lnTo>
                <a:lnTo>
                  <a:pt x="133642" y="0"/>
                </a:lnTo>
                <a:close/>
              </a:path>
              <a:path w="267334" h="366395" extrusionOk="0">
                <a:moveTo>
                  <a:pt x="152907" y="11533"/>
                </a:moveTo>
                <a:lnTo>
                  <a:pt x="134134" y="11533"/>
                </a:lnTo>
                <a:lnTo>
                  <a:pt x="139322" y="13874"/>
                </a:lnTo>
                <a:lnTo>
                  <a:pt x="141666" y="19064"/>
                </a:lnTo>
                <a:lnTo>
                  <a:pt x="139534" y="25463"/>
                </a:lnTo>
                <a:lnTo>
                  <a:pt x="133137" y="27601"/>
                </a:lnTo>
                <a:lnTo>
                  <a:pt x="193751" y="27601"/>
                </a:lnTo>
                <a:lnTo>
                  <a:pt x="193751" y="22631"/>
                </a:lnTo>
                <a:lnTo>
                  <a:pt x="156222" y="22631"/>
                </a:lnTo>
                <a:lnTo>
                  <a:pt x="154459" y="13874"/>
                </a:lnTo>
                <a:lnTo>
                  <a:pt x="154348" y="13677"/>
                </a:lnTo>
                <a:lnTo>
                  <a:pt x="152907" y="11533"/>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89" name="Google Shape;242;p45">
            <a:extLst>
              <a:ext uri="{FF2B5EF4-FFF2-40B4-BE49-F238E27FC236}">
                <a16:creationId xmlns:a16="http://schemas.microsoft.com/office/drawing/2014/main" id="{C589181D-981A-4480-BF90-3CFFC55D08B0}"/>
              </a:ext>
            </a:extLst>
          </p:cNvPr>
          <p:cNvPicPr preferRelativeResize="0"/>
          <p:nvPr/>
        </p:nvPicPr>
        <p:blipFill rotWithShape="1">
          <a:blip r:embed="rId18">
            <a:alphaModFix/>
          </a:blip>
          <a:srcRect/>
          <a:stretch/>
        </p:blipFill>
        <p:spPr>
          <a:xfrm>
            <a:off x="8734267" y="3796986"/>
            <a:ext cx="183722" cy="233433"/>
          </a:xfrm>
          <a:prstGeom prst="rect">
            <a:avLst/>
          </a:prstGeom>
          <a:noFill/>
          <a:ln>
            <a:noFill/>
          </a:ln>
        </p:spPr>
      </p:pic>
      <p:sp>
        <p:nvSpPr>
          <p:cNvPr id="90" name="Google Shape;243;p45">
            <a:extLst>
              <a:ext uri="{FF2B5EF4-FFF2-40B4-BE49-F238E27FC236}">
                <a16:creationId xmlns:a16="http://schemas.microsoft.com/office/drawing/2014/main" id="{FD267D93-6B0E-4B0E-9EE2-8FFB5E07D232}"/>
              </a:ext>
            </a:extLst>
          </p:cNvPr>
          <p:cNvSpPr/>
          <p:nvPr/>
        </p:nvSpPr>
        <p:spPr>
          <a:xfrm>
            <a:off x="4865720" y="3502078"/>
            <a:ext cx="805814" cy="807085"/>
          </a:xfrm>
          <a:custGeom>
            <a:avLst/>
            <a:gdLst/>
            <a:ahLst/>
            <a:cxnLst/>
            <a:rect l="l" t="t" r="r" b="b"/>
            <a:pathLst>
              <a:path w="805814" h="807085" extrusionOk="0">
                <a:moveTo>
                  <a:pt x="402869" y="0"/>
                </a:moveTo>
                <a:lnTo>
                  <a:pt x="355885" y="2713"/>
                </a:lnTo>
                <a:lnTo>
                  <a:pt x="310493" y="10652"/>
                </a:lnTo>
                <a:lnTo>
                  <a:pt x="266996" y="23514"/>
                </a:lnTo>
                <a:lnTo>
                  <a:pt x="225695" y="40995"/>
                </a:lnTo>
                <a:lnTo>
                  <a:pt x="186893" y="62794"/>
                </a:lnTo>
                <a:lnTo>
                  <a:pt x="150892" y="88608"/>
                </a:lnTo>
                <a:lnTo>
                  <a:pt x="117995" y="118133"/>
                </a:lnTo>
                <a:lnTo>
                  <a:pt x="88504" y="151068"/>
                </a:lnTo>
                <a:lnTo>
                  <a:pt x="62720" y="187110"/>
                </a:lnTo>
                <a:lnTo>
                  <a:pt x="40947" y="225956"/>
                </a:lnTo>
                <a:lnTo>
                  <a:pt x="23486" y="267303"/>
                </a:lnTo>
                <a:lnTo>
                  <a:pt x="10639" y="310849"/>
                </a:lnTo>
                <a:lnTo>
                  <a:pt x="2710" y="356291"/>
                </a:lnTo>
                <a:lnTo>
                  <a:pt x="0" y="403326"/>
                </a:lnTo>
                <a:lnTo>
                  <a:pt x="2710" y="450362"/>
                </a:lnTo>
                <a:lnTo>
                  <a:pt x="10639" y="495804"/>
                </a:lnTo>
                <a:lnTo>
                  <a:pt x="23486" y="539351"/>
                </a:lnTo>
                <a:lnTo>
                  <a:pt x="40947" y="580699"/>
                </a:lnTo>
                <a:lnTo>
                  <a:pt x="62720" y="619546"/>
                </a:lnTo>
                <a:lnTo>
                  <a:pt x="88504" y="655589"/>
                </a:lnTo>
                <a:lnTo>
                  <a:pt x="117995" y="688525"/>
                </a:lnTo>
                <a:lnTo>
                  <a:pt x="150892" y="718052"/>
                </a:lnTo>
                <a:lnTo>
                  <a:pt x="186893" y="743867"/>
                </a:lnTo>
                <a:lnTo>
                  <a:pt x="225695" y="765667"/>
                </a:lnTo>
                <a:lnTo>
                  <a:pt x="266996" y="783150"/>
                </a:lnTo>
                <a:lnTo>
                  <a:pt x="310493" y="796012"/>
                </a:lnTo>
                <a:lnTo>
                  <a:pt x="355885" y="803952"/>
                </a:lnTo>
                <a:lnTo>
                  <a:pt x="402869" y="806665"/>
                </a:lnTo>
                <a:lnTo>
                  <a:pt x="449858" y="803952"/>
                </a:lnTo>
                <a:lnTo>
                  <a:pt x="495254" y="796012"/>
                </a:lnTo>
                <a:lnTo>
                  <a:pt x="538755" y="783150"/>
                </a:lnTo>
                <a:lnTo>
                  <a:pt x="580059" y="765667"/>
                </a:lnTo>
                <a:lnTo>
                  <a:pt x="618863" y="743867"/>
                </a:lnTo>
                <a:lnTo>
                  <a:pt x="654866" y="718052"/>
                </a:lnTo>
                <a:lnTo>
                  <a:pt x="687765" y="688525"/>
                </a:lnTo>
                <a:lnTo>
                  <a:pt x="717258" y="655589"/>
                </a:lnTo>
                <a:lnTo>
                  <a:pt x="743042" y="619546"/>
                </a:lnTo>
                <a:lnTo>
                  <a:pt x="764816" y="580699"/>
                </a:lnTo>
                <a:lnTo>
                  <a:pt x="782277" y="539351"/>
                </a:lnTo>
                <a:lnTo>
                  <a:pt x="795124" y="495804"/>
                </a:lnTo>
                <a:lnTo>
                  <a:pt x="803053" y="450362"/>
                </a:lnTo>
                <a:lnTo>
                  <a:pt x="805764" y="403326"/>
                </a:lnTo>
                <a:lnTo>
                  <a:pt x="803053" y="356291"/>
                </a:lnTo>
                <a:lnTo>
                  <a:pt x="795124" y="310849"/>
                </a:lnTo>
                <a:lnTo>
                  <a:pt x="782277" y="267303"/>
                </a:lnTo>
                <a:lnTo>
                  <a:pt x="764816" y="225956"/>
                </a:lnTo>
                <a:lnTo>
                  <a:pt x="743042" y="187110"/>
                </a:lnTo>
                <a:lnTo>
                  <a:pt x="717258" y="151068"/>
                </a:lnTo>
                <a:lnTo>
                  <a:pt x="687765" y="118133"/>
                </a:lnTo>
                <a:lnTo>
                  <a:pt x="654866" y="88608"/>
                </a:lnTo>
                <a:lnTo>
                  <a:pt x="618863" y="62794"/>
                </a:lnTo>
                <a:lnTo>
                  <a:pt x="580059" y="40995"/>
                </a:lnTo>
                <a:lnTo>
                  <a:pt x="538755" y="23514"/>
                </a:lnTo>
                <a:lnTo>
                  <a:pt x="495254" y="10652"/>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44;p45">
            <a:extLst>
              <a:ext uri="{FF2B5EF4-FFF2-40B4-BE49-F238E27FC236}">
                <a16:creationId xmlns:a16="http://schemas.microsoft.com/office/drawing/2014/main" id="{0D5CEC87-1D9F-4500-BC92-D6B858D5672A}"/>
              </a:ext>
            </a:extLst>
          </p:cNvPr>
          <p:cNvSpPr/>
          <p:nvPr/>
        </p:nvSpPr>
        <p:spPr>
          <a:xfrm>
            <a:off x="5205215" y="3744657"/>
            <a:ext cx="23495" cy="48260"/>
          </a:xfrm>
          <a:custGeom>
            <a:avLst/>
            <a:gdLst/>
            <a:ahLst/>
            <a:cxnLst/>
            <a:rect l="l" t="t" r="r" b="b"/>
            <a:pathLst>
              <a:path w="23495" h="48260" extrusionOk="0">
                <a:moveTo>
                  <a:pt x="7150" y="0"/>
                </a:moveTo>
                <a:lnTo>
                  <a:pt x="1663" y="1219"/>
                </a:lnTo>
                <a:lnTo>
                  <a:pt x="0" y="3619"/>
                </a:lnTo>
                <a:lnTo>
                  <a:pt x="12306" y="44386"/>
                </a:lnTo>
                <a:lnTo>
                  <a:pt x="12903" y="46393"/>
                </a:lnTo>
                <a:lnTo>
                  <a:pt x="14985" y="47688"/>
                </a:lnTo>
                <a:lnTo>
                  <a:pt x="18135" y="47650"/>
                </a:lnTo>
                <a:lnTo>
                  <a:pt x="21323" y="46939"/>
                </a:lnTo>
                <a:lnTo>
                  <a:pt x="22986" y="44526"/>
                </a:lnTo>
                <a:lnTo>
                  <a:pt x="9969" y="1409"/>
                </a:lnTo>
                <a:lnTo>
                  <a:pt x="7150" y="0"/>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2" name="Google Shape;245;p45">
            <a:extLst>
              <a:ext uri="{FF2B5EF4-FFF2-40B4-BE49-F238E27FC236}">
                <a16:creationId xmlns:a16="http://schemas.microsoft.com/office/drawing/2014/main" id="{CDCBE399-0C7F-4E36-AFE8-E76B62EF1658}"/>
              </a:ext>
            </a:extLst>
          </p:cNvPr>
          <p:cNvPicPr preferRelativeResize="0"/>
          <p:nvPr/>
        </p:nvPicPr>
        <p:blipFill rotWithShape="1">
          <a:blip r:embed="rId19">
            <a:alphaModFix/>
          </a:blip>
          <a:srcRect/>
          <a:stretch/>
        </p:blipFill>
        <p:spPr>
          <a:xfrm>
            <a:off x="5258504" y="3745056"/>
            <a:ext cx="80140" cy="65773"/>
          </a:xfrm>
          <a:prstGeom prst="rect">
            <a:avLst/>
          </a:prstGeom>
          <a:noFill/>
          <a:ln>
            <a:noFill/>
          </a:ln>
        </p:spPr>
      </p:pic>
      <p:sp>
        <p:nvSpPr>
          <p:cNvPr id="93" name="Google Shape;246;p45">
            <a:extLst>
              <a:ext uri="{FF2B5EF4-FFF2-40B4-BE49-F238E27FC236}">
                <a16:creationId xmlns:a16="http://schemas.microsoft.com/office/drawing/2014/main" id="{90CD9C51-D225-440D-A708-014561E8E123}"/>
              </a:ext>
            </a:extLst>
          </p:cNvPr>
          <p:cNvSpPr/>
          <p:nvPr/>
        </p:nvSpPr>
        <p:spPr>
          <a:xfrm>
            <a:off x="5088140" y="3772542"/>
            <a:ext cx="361950" cy="276225"/>
          </a:xfrm>
          <a:custGeom>
            <a:avLst/>
            <a:gdLst/>
            <a:ahLst/>
            <a:cxnLst/>
            <a:rect l="l" t="t" r="r" b="b"/>
            <a:pathLst>
              <a:path w="361950" h="276225" extrusionOk="0">
                <a:moveTo>
                  <a:pt x="103720" y="31762"/>
                </a:moveTo>
                <a:lnTo>
                  <a:pt x="67398" y="12"/>
                </a:lnTo>
                <a:lnTo>
                  <a:pt x="64160" y="0"/>
                </a:lnTo>
                <a:lnTo>
                  <a:pt x="60121" y="3429"/>
                </a:lnTo>
                <a:lnTo>
                  <a:pt x="60096" y="6248"/>
                </a:lnTo>
                <a:lnTo>
                  <a:pt x="94399" y="36233"/>
                </a:lnTo>
                <a:lnTo>
                  <a:pt x="95402" y="37109"/>
                </a:lnTo>
                <a:lnTo>
                  <a:pt x="96723" y="37553"/>
                </a:lnTo>
                <a:lnTo>
                  <a:pt x="99377" y="37553"/>
                </a:lnTo>
                <a:lnTo>
                  <a:pt x="100698" y="37122"/>
                </a:lnTo>
                <a:lnTo>
                  <a:pt x="103695" y="34556"/>
                </a:lnTo>
                <a:lnTo>
                  <a:pt x="103720" y="31762"/>
                </a:lnTo>
                <a:close/>
              </a:path>
              <a:path w="361950" h="276225" extrusionOk="0">
                <a:moveTo>
                  <a:pt x="361581" y="168262"/>
                </a:moveTo>
                <a:lnTo>
                  <a:pt x="360832" y="165722"/>
                </a:lnTo>
                <a:lnTo>
                  <a:pt x="349885" y="132143"/>
                </a:lnTo>
                <a:lnTo>
                  <a:pt x="349885" y="163182"/>
                </a:lnTo>
                <a:lnTo>
                  <a:pt x="311251" y="173342"/>
                </a:lnTo>
                <a:lnTo>
                  <a:pt x="298704" y="135166"/>
                </a:lnTo>
                <a:lnTo>
                  <a:pt x="298704" y="168262"/>
                </a:lnTo>
                <a:lnTo>
                  <a:pt x="290461" y="170802"/>
                </a:lnTo>
                <a:lnTo>
                  <a:pt x="280822" y="173342"/>
                </a:lnTo>
                <a:lnTo>
                  <a:pt x="271475" y="178422"/>
                </a:lnTo>
                <a:lnTo>
                  <a:pt x="270967" y="179044"/>
                </a:lnTo>
                <a:lnTo>
                  <a:pt x="270967" y="210172"/>
                </a:lnTo>
                <a:lnTo>
                  <a:pt x="264591" y="213982"/>
                </a:lnTo>
                <a:lnTo>
                  <a:pt x="261048" y="216522"/>
                </a:lnTo>
                <a:lnTo>
                  <a:pt x="255841" y="216522"/>
                </a:lnTo>
                <a:lnTo>
                  <a:pt x="252412" y="213982"/>
                </a:lnTo>
                <a:lnTo>
                  <a:pt x="242265" y="206044"/>
                </a:lnTo>
                <a:lnTo>
                  <a:pt x="242265" y="229222"/>
                </a:lnTo>
                <a:lnTo>
                  <a:pt x="235077" y="234302"/>
                </a:lnTo>
                <a:lnTo>
                  <a:pt x="233248" y="235572"/>
                </a:lnTo>
                <a:lnTo>
                  <a:pt x="231254" y="236842"/>
                </a:lnTo>
                <a:lnTo>
                  <a:pt x="224828" y="236842"/>
                </a:lnTo>
                <a:lnTo>
                  <a:pt x="220751" y="234302"/>
                </a:lnTo>
                <a:lnTo>
                  <a:pt x="218973" y="233032"/>
                </a:lnTo>
                <a:lnTo>
                  <a:pt x="212686" y="227787"/>
                </a:lnTo>
                <a:lnTo>
                  <a:pt x="212686" y="249542"/>
                </a:lnTo>
                <a:lnTo>
                  <a:pt x="205473" y="253352"/>
                </a:lnTo>
                <a:lnTo>
                  <a:pt x="200367" y="257162"/>
                </a:lnTo>
                <a:lnTo>
                  <a:pt x="195910" y="257162"/>
                </a:lnTo>
                <a:lnTo>
                  <a:pt x="181775" y="245732"/>
                </a:lnTo>
                <a:lnTo>
                  <a:pt x="181317" y="245364"/>
                </a:lnTo>
                <a:lnTo>
                  <a:pt x="181317" y="260972"/>
                </a:lnTo>
                <a:lnTo>
                  <a:pt x="181178" y="264782"/>
                </a:lnTo>
                <a:lnTo>
                  <a:pt x="177609" y="267322"/>
                </a:lnTo>
                <a:lnTo>
                  <a:pt x="176301" y="267322"/>
                </a:lnTo>
                <a:lnTo>
                  <a:pt x="175133" y="268592"/>
                </a:lnTo>
                <a:lnTo>
                  <a:pt x="171411" y="268592"/>
                </a:lnTo>
                <a:lnTo>
                  <a:pt x="168732" y="266052"/>
                </a:lnTo>
                <a:lnTo>
                  <a:pt x="159372" y="257162"/>
                </a:lnTo>
                <a:lnTo>
                  <a:pt x="158457" y="253352"/>
                </a:lnTo>
                <a:lnTo>
                  <a:pt x="158711" y="250812"/>
                </a:lnTo>
                <a:lnTo>
                  <a:pt x="158813" y="249542"/>
                </a:lnTo>
                <a:lnTo>
                  <a:pt x="159283" y="248272"/>
                </a:lnTo>
                <a:lnTo>
                  <a:pt x="163029" y="245732"/>
                </a:lnTo>
                <a:lnTo>
                  <a:pt x="167792" y="245732"/>
                </a:lnTo>
                <a:lnTo>
                  <a:pt x="170243" y="248272"/>
                </a:lnTo>
                <a:lnTo>
                  <a:pt x="170383" y="248272"/>
                </a:lnTo>
                <a:lnTo>
                  <a:pt x="173723" y="250812"/>
                </a:lnTo>
                <a:lnTo>
                  <a:pt x="181317" y="260972"/>
                </a:lnTo>
                <a:lnTo>
                  <a:pt x="181317" y="245364"/>
                </a:lnTo>
                <a:lnTo>
                  <a:pt x="178638" y="243192"/>
                </a:lnTo>
                <a:lnTo>
                  <a:pt x="176707" y="238112"/>
                </a:lnTo>
                <a:lnTo>
                  <a:pt x="176237" y="236842"/>
                </a:lnTo>
                <a:lnTo>
                  <a:pt x="176339" y="231762"/>
                </a:lnTo>
                <a:lnTo>
                  <a:pt x="177711" y="229222"/>
                </a:lnTo>
                <a:lnTo>
                  <a:pt x="182257" y="226682"/>
                </a:lnTo>
                <a:lnTo>
                  <a:pt x="184010" y="225412"/>
                </a:lnTo>
                <a:lnTo>
                  <a:pt x="189750" y="225412"/>
                </a:lnTo>
                <a:lnTo>
                  <a:pt x="193421" y="227952"/>
                </a:lnTo>
                <a:lnTo>
                  <a:pt x="198196" y="231762"/>
                </a:lnTo>
                <a:lnTo>
                  <a:pt x="206641" y="240652"/>
                </a:lnTo>
                <a:lnTo>
                  <a:pt x="212686" y="249542"/>
                </a:lnTo>
                <a:lnTo>
                  <a:pt x="212686" y="227787"/>
                </a:lnTo>
                <a:lnTo>
                  <a:pt x="209854" y="225412"/>
                </a:lnTo>
                <a:lnTo>
                  <a:pt x="204698" y="219062"/>
                </a:lnTo>
                <a:lnTo>
                  <a:pt x="202438" y="213982"/>
                </a:lnTo>
                <a:lnTo>
                  <a:pt x="202044" y="210172"/>
                </a:lnTo>
                <a:lnTo>
                  <a:pt x="202209" y="208902"/>
                </a:lnTo>
                <a:lnTo>
                  <a:pt x="203657" y="206362"/>
                </a:lnTo>
                <a:lnTo>
                  <a:pt x="208280" y="203822"/>
                </a:lnTo>
                <a:lnTo>
                  <a:pt x="210096" y="202552"/>
                </a:lnTo>
                <a:lnTo>
                  <a:pt x="217347" y="202552"/>
                </a:lnTo>
                <a:lnTo>
                  <a:pt x="222605" y="207632"/>
                </a:lnTo>
                <a:lnTo>
                  <a:pt x="227634" y="210172"/>
                </a:lnTo>
                <a:lnTo>
                  <a:pt x="234442" y="219062"/>
                </a:lnTo>
                <a:lnTo>
                  <a:pt x="237782" y="221602"/>
                </a:lnTo>
                <a:lnTo>
                  <a:pt x="242265" y="229222"/>
                </a:lnTo>
                <a:lnTo>
                  <a:pt x="242265" y="206044"/>
                </a:lnTo>
                <a:lnTo>
                  <a:pt x="237807" y="202552"/>
                </a:lnTo>
                <a:lnTo>
                  <a:pt x="237020" y="200012"/>
                </a:lnTo>
                <a:lnTo>
                  <a:pt x="236245" y="197472"/>
                </a:lnTo>
                <a:lnTo>
                  <a:pt x="236588" y="192392"/>
                </a:lnTo>
                <a:lnTo>
                  <a:pt x="237871" y="189852"/>
                </a:lnTo>
                <a:lnTo>
                  <a:pt x="242265" y="187312"/>
                </a:lnTo>
                <a:lnTo>
                  <a:pt x="249847" y="187312"/>
                </a:lnTo>
                <a:lnTo>
                  <a:pt x="253072" y="189852"/>
                </a:lnTo>
                <a:lnTo>
                  <a:pt x="257695" y="192392"/>
                </a:lnTo>
                <a:lnTo>
                  <a:pt x="266928" y="203822"/>
                </a:lnTo>
                <a:lnTo>
                  <a:pt x="270967" y="210172"/>
                </a:lnTo>
                <a:lnTo>
                  <a:pt x="270967" y="179044"/>
                </a:lnTo>
                <a:lnTo>
                  <a:pt x="264096" y="187312"/>
                </a:lnTo>
                <a:lnTo>
                  <a:pt x="261645" y="184772"/>
                </a:lnTo>
                <a:lnTo>
                  <a:pt x="259321" y="182232"/>
                </a:lnTo>
                <a:lnTo>
                  <a:pt x="258203" y="182232"/>
                </a:lnTo>
                <a:lnTo>
                  <a:pt x="253199" y="178422"/>
                </a:lnTo>
                <a:lnTo>
                  <a:pt x="242062" y="178422"/>
                </a:lnTo>
                <a:lnTo>
                  <a:pt x="238163" y="179692"/>
                </a:lnTo>
                <a:lnTo>
                  <a:pt x="229577" y="184772"/>
                </a:lnTo>
                <a:lnTo>
                  <a:pt x="226809" y="188582"/>
                </a:lnTo>
                <a:lnTo>
                  <a:pt x="226364" y="194932"/>
                </a:lnTo>
                <a:lnTo>
                  <a:pt x="226644" y="197472"/>
                </a:lnTo>
                <a:lnTo>
                  <a:pt x="227253" y="200012"/>
                </a:lnTo>
                <a:lnTo>
                  <a:pt x="224536" y="197472"/>
                </a:lnTo>
                <a:lnTo>
                  <a:pt x="219036" y="194932"/>
                </a:lnTo>
                <a:lnTo>
                  <a:pt x="204203" y="194932"/>
                </a:lnTo>
                <a:lnTo>
                  <a:pt x="195427" y="201282"/>
                </a:lnTo>
                <a:lnTo>
                  <a:pt x="192455" y="205092"/>
                </a:lnTo>
                <a:lnTo>
                  <a:pt x="191909" y="212712"/>
                </a:lnTo>
                <a:lnTo>
                  <a:pt x="192709" y="215252"/>
                </a:lnTo>
                <a:lnTo>
                  <a:pt x="193967" y="219062"/>
                </a:lnTo>
                <a:lnTo>
                  <a:pt x="191731" y="217792"/>
                </a:lnTo>
                <a:lnTo>
                  <a:pt x="189039" y="216522"/>
                </a:lnTo>
                <a:lnTo>
                  <a:pt x="181597" y="216522"/>
                </a:lnTo>
                <a:lnTo>
                  <a:pt x="166319" y="235572"/>
                </a:lnTo>
                <a:lnTo>
                  <a:pt x="166687" y="236842"/>
                </a:lnTo>
                <a:lnTo>
                  <a:pt x="166941" y="238112"/>
                </a:lnTo>
                <a:lnTo>
                  <a:pt x="166344" y="236842"/>
                </a:lnTo>
                <a:lnTo>
                  <a:pt x="162052" y="236842"/>
                </a:lnTo>
                <a:lnTo>
                  <a:pt x="159016" y="238112"/>
                </a:lnTo>
                <a:lnTo>
                  <a:pt x="151828" y="241922"/>
                </a:lnTo>
                <a:lnTo>
                  <a:pt x="149288" y="245732"/>
                </a:lnTo>
                <a:lnTo>
                  <a:pt x="148488" y="252082"/>
                </a:lnTo>
                <a:lnTo>
                  <a:pt x="149225" y="255892"/>
                </a:lnTo>
                <a:lnTo>
                  <a:pt x="150749" y="258432"/>
                </a:lnTo>
                <a:lnTo>
                  <a:pt x="149580" y="258432"/>
                </a:lnTo>
                <a:lnTo>
                  <a:pt x="147497" y="260972"/>
                </a:lnTo>
                <a:lnTo>
                  <a:pt x="141871" y="267322"/>
                </a:lnTo>
                <a:lnTo>
                  <a:pt x="133604" y="267322"/>
                </a:lnTo>
                <a:lnTo>
                  <a:pt x="130771" y="264782"/>
                </a:lnTo>
                <a:lnTo>
                  <a:pt x="128028" y="262242"/>
                </a:lnTo>
                <a:lnTo>
                  <a:pt x="127304" y="255892"/>
                </a:lnTo>
                <a:lnTo>
                  <a:pt x="130860" y="250812"/>
                </a:lnTo>
                <a:lnTo>
                  <a:pt x="133527" y="247002"/>
                </a:lnTo>
                <a:lnTo>
                  <a:pt x="143332" y="239382"/>
                </a:lnTo>
                <a:lnTo>
                  <a:pt x="153416" y="231762"/>
                </a:lnTo>
                <a:lnTo>
                  <a:pt x="156972" y="229222"/>
                </a:lnTo>
                <a:lnTo>
                  <a:pt x="160591" y="226682"/>
                </a:lnTo>
                <a:lnTo>
                  <a:pt x="160909" y="224142"/>
                </a:lnTo>
                <a:lnTo>
                  <a:pt x="157416" y="220332"/>
                </a:lnTo>
                <a:lnTo>
                  <a:pt x="154279" y="220332"/>
                </a:lnTo>
                <a:lnTo>
                  <a:pt x="150685" y="222872"/>
                </a:lnTo>
                <a:lnTo>
                  <a:pt x="140550" y="230492"/>
                </a:lnTo>
                <a:lnTo>
                  <a:pt x="133654" y="235572"/>
                </a:lnTo>
                <a:lnTo>
                  <a:pt x="127152" y="240652"/>
                </a:lnTo>
                <a:lnTo>
                  <a:pt x="121704" y="247002"/>
                </a:lnTo>
                <a:lnTo>
                  <a:pt x="121437" y="247002"/>
                </a:lnTo>
                <a:lnTo>
                  <a:pt x="116903" y="250812"/>
                </a:lnTo>
                <a:lnTo>
                  <a:pt x="110540" y="250812"/>
                </a:lnTo>
                <a:lnTo>
                  <a:pt x="101739" y="248272"/>
                </a:lnTo>
                <a:lnTo>
                  <a:pt x="96685" y="244462"/>
                </a:lnTo>
                <a:lnTo>
                  <a:pt x="96685" y="241922"/>
                </a:lnTo>
                <a:lnTo>
                  <a:pt x="96685" y="239382"/>
                </a:lnTo>
                <a:lnTo>
                  <a:pt x="98183" y="236842"/>
                </a:lnTo>
                <a:lnTo>
                  <a:pt x="100431" y="233032"/>
                </a:lnTo>
                <a:lnTo>
                  <a:pt x="109804" y="224142"/>
                </a:lnTo>
                <a:lnTo>
                  <a:pt x="122453" y="213982"/>
                </a:lnTo>
                <a:lnTo>
                  <a:pt x="136029" y="205092"/>
                </a:lnTo>
                <a:lnTo>
                  <a:pt x="138239" y="203822"/>
                </a:lnTo>
                <a:lnTo>
                  <a:pt x="138696" y="201282"/>
                </a:lnTo>
                <a:lnTo>
                  <a:pt x="135394" y="197472"/>
                </a:lnTo>
                <a:lnTo>
                  <a:pt x="132257" y="197472"/>
                </a:lnTo>
                <a:lnTo>
                  <a:pt x="130060" y="198742"/>
                </a:lnTo>
                <a:lnTo>
                  <a:pt x="124574" y="202552"/>
                </a:lnTo>
                <a:lnTo>
                  <a:pt x="113207" y="210172"/>
                </a:lnTo>
                <a:lnTo>
                  <a:pt x="100266" y="220332"/>
                </a:lnTo>
                <a:lnTo>
                  <a:pt x="90068" y="231762"/>
                </a:lnTo>
                <a:lnTo>
                  <a:pt x="84112" y="236842"/>
                </a:lnTo>
                <a:lnTo>
                  <a:pt x="76593" y="234302"/>
                </a:lnTo>
                <a:lnTo>
                  <a:pt x="71983" y="230492"/>
                </a:lnTo>
                <a:lnTo>
                  <a:pt x="67068" y="226682"/>
                </a:lnTo>
                <a:lnTo>
                  <a:pt x="109512" y="184772"/>
                </a:lnTo>
                <a:lnTo>
                  <a:pt x="117995" y="179692"/>
                </a:lnTo>
                <a:lnTo>
                  <a:pt x="118427" y="177152"/>
                </a:lnTo>
                <a:lnTo>
                  <a:pt x="115087" y="173342"/>
                </a:lnTo>
                <a:lnTo>
                  <a:pt x="111975" y="172072"/>
                </a:lnTo>
                <a:lnTo>
                  <a:pt x="93789" y="184772"/>
                </a:lnTo>
                <a:lnTo>
                  <a:pt x="80340" y="193662"/>
                </a:lnTo>
                <a:lnTo>
                  <a:pt x="67703" y="203822"/>
                </a:lnTo>
                <a:lnTo>
                  <a:pt x="65303" y="205092"/>
                </a:lnTo>
                <a:lnTo>
                  <a:pt x="58559" y="210172"/>
                </a:lnTo>
                <a:lnTo>
                  <a:pt x="49961" y="212712"/>
                </a:lnTo>
                <a:lnTo>
                  <a:pt x="42748" y="210172"/>
                </a:lnTo>
                <a:lnTo>
                  <a:pt x="36499" y="202552"/>
                </a:lnTo>
                <a:lnTo>
                  <a:pt x="33616" y="197472"/>
                </a:lnTo>
                <a:lnTo>
                  <a:pt x="40817" y="189852"/>
                </a:lnTo>
                <a:lnTo>
                  <a:pt x="53327" y="180962"/>
                </a:lnTo>
                <a:lnTo>
                  <a:pt x="151688" y="111112"/>
                </a:lnTo>
                <a:lnTo>
                  <a:pt x="154254" y="108572"/>
                </a:lnTo>
                <a:lnTo>
                  <a:pt x="157276" y="107302"/>
                </a:lnTo>
                <a:lnTo>
                  <a:pt x="160769" y="107302"/>
                </a:lnTo>
                <a:lnTo>
                  <a:pt x="169659" y="109842"/>
                </a:lnTo>
                <a:lnTo>
                  <a:pt x="178600" y="113652"/>
                </a:lnTo>
                <a:lnTo>
                  <a:pt x="186905" y="118732"/>
                </a:lnTo>
                <a:lnTo>
                  <a:pt x="195427" y="123812"/>
                </a:lnTo>
                <a:lnTo>
                  <a:pt x="196773" y="125082"/>
                </a:lnTo>
                <a:lnTo>
                  <a:pt x="197916" y="125082"/>
                </a:lnTo>
                <a:lnTo>
                  <a:pt x="204101" y="128892"/>
                </a:lnTo>
                <a:lnTo>
                  <a:pt x="212242" y="132702"/>
                </a:lnTo>
                <a:lnTo>
                  <a:pt x="221424" y="135242"/>
                </a:lnTo>
                <a:lnTo>
                  <a:pt x="230746" y="136512"/>
                </a:lnTo>
                <a:lnTo>
                  <a:pt x="240563" y="136512"/>
                </a:lnTo>
                <a:lnTo>
                  <a:pt x="245592" y="132702"/>
                </a:lnTo>
                <a:lnTo>
                  <a:pt x="248107" y="128892"/>
                </a:lnTo>
                <a:lnTo>
                  <a:pt x="248335" y="127622"/>
                </a:lnTo>
                <a:lnTo>
                  <a:pt x="250177" y="117462"/>
                </a:lnTo>
                <a:lnTo>
                  <a:pt x="244030" y="102222"/>
                </a:lnTo>
                <a:lnTo>
                  <a:pt x="239687" y="96393"/>
                </a:lnTo>
                <a:lnTo>
                  <a:pt x="239687" y="123812"/>
                </a:lnTo>
                <a:lnTo>
                  <a:pt x="237147" y="127622"/>
                </a:lnTo>
                <a:lnTo>
                  <a:pt x="230746" y="127622"/>
                </a:lnTo>
                <a:lnTo>
                  <a:pt x="216052" y="125082"/>
                </a:lnTo>
                <a:lnTo>
                  <a:pt x="209232" y="121272"/>
                </a:lnTo>
                <a:lnTo>
                  <a:pt x="203936" y="118732"/>
                </a:lnTo>
                <a:lnTo>
                  <a:pt x="202844" y="117462"/>
                </a:lnTo>
                <a:lnTo>
                  <a:pt x="201561" y="117462"/>
                </a:lnTo>
                <a:lnTo>
                  <a:pt x="200113" y="116192"/>
                </a:lnTo>
                <a:lnTo>
                  <a:pt x="192239" y="111112"/>
                </a:lnTo>
                <a:lnTo>
                  <a:pt x="186486" y="107302"/>
                </a:lnTo>
                <a:lnTo>
                  <a:pt x="182651" y="104762"/>
                </a:lnTo>
                <a:lnTo>
                  <a:pt x="171970" y="100952"/>
                </a:lnTo>
                <a:lnTo>
                  <a:pt x="160769" y="99682"/>
                </a:lnTo>
                <a:lnTo>
                  <a:pt x="155041" y="99682"/>
                </a:lnTo>
                <a:lnTo>
                  <a:pt x="149885" y="100952"/>
                </a:lnTo>
                <a:lnTo>
                  <a:pt x="145440" y="103492"/>
                </a:lnTo>
                <a:lnTo>
                  <a:pt x="37249" y="180962"/>
                </a:lnTo>
                <a:lnTo>
                  <a:pt x="30911" y="177152"/>
                </a:lnTo>
                <a:lnTo>
                  <a:pt x="23837" y="174612"/>
                </a:lnTo>
                <a:lnTo>
                  <a:pt x="16979" y="170802"/>
                </a:lnTo>
                <a:lnTo>
                  <a:pt x="11328" y="168262"/>
                </a:lnTo>
                <a:lnTo>
                  <a:pt x="40233" y="75552"/>
                </a:lnTo>
                <a:lnTo>
                  <a:pt x="45300" y="75552"/>
                </a:lnTo>
                <a:lnTo>
                  <a:pt x="50888" y="76822"/>
                </a:lnTo>
                <a:lnTo>
                  <a:pt x="57213" y="76822"/>
                </a:lnTo>
                <a:lnTo>
                  <a:pt x="71856" y="75552"/>
                </a:lnTo>
                <a:lnTo>
                  <a:pt x="87299" y="74282"/>
                </a:lnTo>
                <a:lnTo>
                  <a:pt x="103162" y="71742"/>
                </a:lnTo>
                <a:lnTo>
                  <a:pt x="121640" y="67932"/>
                </a:lnTo>
                <a:lnTo>
                  <a:pt x="133959" y="65392"/>
                </a:lnTo>
                <a:lnTo>
                  <a:pt x="148170" y="64122"/>
                </a:lnTo>
                <a:lnTo>
                  <a:pt x="161480" y="61582"/>
                </a:lnTo>
                <a:lnTo>
                  <a:pt x="183388" y="61582"/>
                </a:lnTo>
                <a:lnTo>
                  <a:pt x="227266" y="94602"/>
                </a:lnTo>
                <a:lnTo>
                  <a:pt x="239687" y="123812"/>
                </a:lnTo>
                <a:lnTo>
                  <a:pt x="239687" y="96393"/>
                </a:lnTo>
                <a:lnTo>
                  <a:pt x="232676" y="86982"/>
                </a:lnTo>
                <a:lnTo>
                  <a:pt x="219125" y="73012"/>
                </a:lnTo>
                <a:lnTo>
                  <a:pt x="230492" y="74282"/>
                </a:lnTo>
                <a:lnTo>
                  <a:pt x="243116" y="75552"/>
                </a:lnTo>
                <a:lnTo>
                  <a:pt x="268262" y="75552"/>
                </a:lnTo>
                <a:lnTo>
                  <a:pt x="279107" y="108572"/>
                </a:lnTo>
                <a:lnTo>
                  <a:pt x="287997" y="136512"/>
                </a:lnTo>
                <a:lnTo>
                  <a:pt x="298704" y="168262"/>
                </a:lnTo>
                <a:lnTo>
                  <a:pt x="298704" y="135166"/>
                </a:lnTo>
                <a:lnTo>
                  <a:pt x="278282" y="73012"/>
                </a:lnTo>
                <a:lnTo>
                  <a:pt x="276199" y="66662"/>
                </a:lnTo>
                <a:lnTo>
                  <a:pt x="275374" y="64122"/>
                </a:lnTo>
                <a:lnTo>
                  <a:pt x="314032" y="53962"/>
                </a:lnTo>
                <a:lnTo>
                  <a:pt x="349885" y="163182"/>
                </a:lnTo>
                <a:lnTo>
                  <a:pt x="349885" y="132143"/>
                </a:lnTo>
                <a:lnTo>
                  <a:pt x="324408" y="53962"/>
                </a:lnTo>
                <a:lnTo>
                  <a:pt x="321513" y="45072"/>
                </a:lnTo>
                <a:lnTo>
                  <a:pt x="318770" y="43802"/>
                </a:lnTo>
                <a:lnTo>
                  <a:pt x="267868" y="56502"/>
                </a:lnTo>
                <a:lnTo>
                  <a:pt x="266585" y="56502"/>
                </a:lnTo>
                <a:lnTo>
                  <a:pt x="265531" y="57772"/>
                </a:lnTo>
                <a:lnTo>
                  <a:pt x="264236" y="60312"/>
                </a:lnTo>
                <a:lnTo>
                  <a:pt x="264071" y="60312"/>
                </a:lnTo>
                <a:lnTo>
                  <a:pt x="266014" y="66662"/>
                </a:lnTo>
                <a:lnTo>
                  <a:pt x="246938" y="66662"/>
                </a:lnTo>
                <a:lnTo>
                  <a:pt x="227495" y="65392"/>
                </a:lnTo>
                <a:lnTo>
                  <a:pt x="200990" y="57772"/>
                </a:lnTo>
                <a:lnTo>
                  <a:pt x="195541" y="56502"/>
                </a:lnTo>
                <a:lnTo>
                  <a:pt x="189204" y="53962"/>
                </a:lnTo>
                <a:lnTo>
                  <a:pt x="181927" y="52692"/>
                </a:lnTo>
                <a:lnTo>
                  <a:pt x="173685" y="52692"/>
                </a:lnTo>
                <a:lnTo>
                  <a:pt x="146939" y="55232"/>
                </a:lnTo>
                <a:lnTo>
                  <a:pt x="86067" y="65392"/>
                </a:lnTo>
                <a:lnTo>
                  <a:pt x="57213" y="67932"/>
                </a:lnTo>
                <a:lnTo>
                  <a:pt x="49733" y="67932"/>
                </a:lnTo>
                <a:lnTo>
                  <a:pt x="43472" y="66662"/>
                </a:lnTo>
                <a:lnTo>
                  <a:pt x="38061" y="65392"/>
                </a:lnTo>
                <a:lnTo>
                  <a:pt x="35382" y="65392"/>
                </a:lnTo>
                <a:lnTo>
                  <a:pt x="33045" y="66662"/>
                </a:lnTo>
                <a:lnTo>
                  <a:pt x="32181" y="67932"/>
                </a:lnTo>
                <a:lnTo>
                  <a:pt x="31851" y="69202"/>
                </a:lnTo>
                <a:lnTo>
                  <a:pt x="0" y="172072"/>
                </a:lnTo>
                <a:lnTo>
                  <a:pt x="1168" y="174612"/>
                </a:lnTo>
                <a:lnTo>
                  <a:pt x="3378" y="174612"/>
                </a:lnTo>
                <a:lnTo>
                  <a:pt x="8915" y="177152"/>
                </a:lnTo>
                <a:lnTo>
                  <a:pt x="16268" y="180962"/>
                </a:lnTo>
                <a:lnTo>
                  <a:pt x="23990" y="183502"/>
                </a:lnTo>
                <a:lnTo>
                  <a:pt x="30657" y="187312"/>
                </a:lnTo>
                <a:lnTo>
                  <a:pt x="27482" y="193662"/>
                </a:lnTo>
                <a:lnTo>
                  <a:pt x="26403" y="200012"/>
                </a:lnTo>
                <a:lnTo>
                  <a:pt x="27470" y="205092"/>
                </a:lnTo>
                <a:lnTo>
                  <a:pt x="30797" y="211442"/>
                </a:lnTo>
                <a:lnTo>
                  <a:pt x="35877" y="216522"/>
                </a:lnTo>
                <a:lnTo>
                  <a:pt x="44081" y="220332"/>
                </a:lnTo>
                <a:lnTo>
                  <a:pt x="56159" y="220332"/>
                </a:lnTo>
                <a:lnTo>
                  <a:pt x="56121" y="225412"/>
                </a:lnTo>
                <a:lnTo>
                  <a:pt x="59817" y="231762"/>
                </a:lnTo>
                <a:lnTo>
                  <a:pt x="70434" y="240652"/>
                </a:lnTo>
                <a:lnTo>
                  <a:pt x="76581" y="243192"/>
                </a:lnTo>
                <a:lnTo>
                  <a:pt x="84137" y="243192"/>
                </a:lnTo>
                <a:lnTo>
                  <a:pt x="85699" y="241922"/>
                </a:lnTo>
                <a:lnTo>
                  <a:pt x="87287" y="241922"/>
                </a:lnTo>
                <a:lnTo>
                  <a:pt x="88595" y="248272"/>
                </a:lnTo>
                <a:lnTo>
                  <a:pt x="94132" y="254622"/>
                </a:lnTo>
                <a:lnTo>
                  <a:pt x="105575" y="258432"/>
                </a:lnTo>
                <a:lnTo>
                  <a:pt x="116446" y="258432"/>
                </a:lnTo>
                <a:lnTo>
                  <a:pt x="116446" y="262242"/>
                </a:lnTo>
                <a:lnTo>
                  <a:pt x="117513" y="264782"/>
                </a:lnTo>
                <a:lnTo>
                  <a:pt x="125895" y="273672"/>
                </a:lnTo>
                <a:lnTo>
                  <a:pt x="132092" y="274942"/>
                </a:lnTo>
                <a:lnTo>
                  <a:pt x="145796" y="274942"/>
                </a:lnTo>
                <a:lnTo>
                  <a:pt x="152958" y="268592"/>
                </a:lnTo>
                <a:lnTo>
                  <a:pt x="154419" y="267322"/>
                </a:lnTo>
                <a:lnTo>
                  <a:pt x="155892" y="266052"/>
                </a:lnTo>
                <a:lnTo>
                  <a:pt x="157302" y="267322"/>
                </a:lnTo>
                <a:lnTo>
                  <a:pt x="158813" y="269862"/>
                </a:lnTo>
                <a:lnTo>
                  <a:pt x="160642" y="271132"/>
                </a:lnTo>
                <a:lnTo>
                  <a:pt x="167093" y="276212"/>
                </a:lnTo>
                <a:lnTo>
                  <a:pt x="180581" y="276212"/>
                </a:lnTo>
                <a:lnTo>
                  <a:pt x="183667" y="273672"/>
                </a:lnTo>
                <a:lnTo>
                  <a:pt x="188074" y="271132"/>
                </a:lnTo>
                <a:lnTo>
                  <a:pt x="189407" y="268592"/>
                </a:lnTo>
                <a:lnTo>
                  <a:pt x="190080" y="267322"/>
                </a:lnTo>
                <a:lnTo>
                  <a:pt x="190093" y="262242"/>
                </a:lnTo>
                <a:lnTo>
                  <a:pt x="195961" y="264782"/>
                </a:lnTo>
                <a:lnTo>
                  <a:pt x="203301" y="264782"/>
                </a:lnTo>
                <a:lnTo>
                  <a:pt x="207518" y="263512"/>
                </a:lnTo>
                <a:lnTo>
                  <a:pt x="209283" y="262242"/>
                </a:lnTo>
                <a:lnTo>
                  <a:pt x="216357" y="257162"/>
                </a:lnTo>
                <a:lnTo>
                  <a:pt x="218135" y="255892"/>
                </a:lnTo>
                <a:lnTo>
                  <a:pt x="220192" y="249542"/>
                </a:lnTo>
                <a:lnTo>
                  <a:pt x="217792" y="243192"/>
                </a:lnTo>
                <a:lnTo>
                  <a:pt x="221068" y="244462"/>
                </a:lnTo>
                <a:lnTo>
                  <a:pt x="224929" y="245732"/>
                </a:lnTo>
                <a:lnTo>
                  <a:pt x="233680" y="245732"/>
                </a:lnTo>
                <a:lnTo>
                  <a:pt x="237909" y="244462"/>
                </a:lnTo>
                <a:lnTo>
                  <a:pt x="239407" y="243192"/>
                </a:lnTo>
                <a:lnTo>
                  <a:pt x="246964" y="236842"/>
                </a:lnTo>
                <a:lnTo>
                  <a:pt x="248475" y="235572"/>
                </a:lnTo>
                <a:lnTo>
                  <a:pt x="250456" y="229222"/>
                </a:lnTo>
                <a:lnTo>
                  <a:pt x="247599" y="221602"/>
                </a:lnTo>
                <a:lnTo>
                  <a:pt x="250507" y="222872"/>
                </a:lnTo>
                <a:lnTo>
                  <a:pt x="254431" y="224142"/>
                </a:lnTo>
                <a:lnTo>
                  <a:pt x="263448" y="224142"/>
                </a:lnTo>
                <a:lnTo>
                  <a:pt x="267462" y="222872"/>
                </a:lnTo>
                <a:lnTo>
                  <a:pt x="269252" y="221602"/>
                </a:lnTo>
                <a:lnTo>
                  <a:pt x="271056" y="220332"/>
                </a:lnTo>
                <a:lnTo>
                  <a:pt x="274853" y="216522"/>
                </a:lnTo>
                <a:lnTo>
                  <a:pt x="276123" y="215252"/>
                </a:lnTo>
                <a:lnTo>
                  <a:pt x="277964" y="208902"/>
                </a:lnTo>
                <a:lnTo>
                  <a:pt x="276567" y="201282"/>
                </a:lnTo>
                <a:lnTo>
                  <a:pt x="271919" y="194932"/>
                </a:lnTo>
                <a:lnTo>
                  <a:pt x="271691" y="194932"/>
                </a:lnTo>
                <a:lnTo>
                  <a:pt x="271487" y="193662"/>
                </a:lnTo>
                <a:lnTo>
                  <a:pt x="271272" y="193662"/>
                </a:lnTo>
                <a:lnTo>
                  <a:pt x="276910" y="186042"/>
                </a:lnTo>
                <a:lnTo>
                  <a:pt x="285508" y="180962"/>
                </a:lnTo>
                <a:lnTo>
                  <a:pt x="294678" y="178422"/>
                </a:lnTo>
                <a:lnTo>
                  <a:pt x="302056" y="177152"/>
                </a:lnTo>
                <a:lnTo>
                  <a:pt x="303606" y="180962"/>
                </a:lnTo>
                <a:lnTo>
                  <a:pt x="305625" y="182232"/>
                </a:lnTo>
                <a:lnTo>
                  <a:pt x="308698" y="182232"/>
                </a:lnTo>
                <a:lnTo>
                  <a:pt x="330327" y="177152"/>
                </a:lnTo>
                <a:lnTo>
                  <a:pt x="346557" y="173342"/>
                </a:lnTo>
                <a:lnTo>
                  <a:pt x="357378" y="170802"/>
                </a:lnTo>
                <a:lnTo>
                  <a:pt x="360045" y="170802"/>
                </a:lnTo>
                <a:lnTo>
                  <a:pt x="361581" y="168262"/>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47;p45">
            <a:extLst>
              <a:ext uri="{FF2B5EF4-FFF2-40B4-BE49-F238E27FC236}">
                <a16:creationId xmlns:a16="http://schemas.microsoft.com/office/drawing/2014/main" id="{194FF1F1-D5B1-48CA-B233-50E958272278}"/>
              </a:ext>
            </a:extLst>
          </p:cNvPr>
          <p:cNvSpPr/>
          <p:nvPr/>
        </p:nvSpPr>
        <p:spPr>
          <a:xfrm>
            <a:off x="10192710" y="4406590"/>
            <a:ext cx="805815" cy="807085"/>
          </a:xfrm>
          <a:custGeom>
            <a:avLst/>
            <a:gdLst/>
            <a:ahLst/>
            <a:cxnLst/>
            <a:rect l="l" t="t" r="r" b="b"/>
            <a:pathLst>
              <a:path w="805815" h="807085" extrusionOk="0">
                <a:moveTo>
                  <a:pt x="402869" y="0"/>
                </a:moveTo>
                <a:lnTo>
                  <a:pt x="355885" y="2713"/>
                </a:lnTo>
                <a:lnTo>
                  <a:pt x="310493" y="10653"/>
                </a:lnTo>
                <a:lnTo>
                  <a:pt x="266996" y="23515"/>
                </a:lnTo>
                <a:lnTo>
                  <a:pt x="225695" y="40998"/>
                </a:lnTo>
                <a:lnTo>
                  <a:pt x="186893" y="62798"/>
                </a:lnTo>
                <a:lnTo>
                  <a:pt x="150892" y="88613"/>
                </a:lnTo>
                <a:lnTo>
                  <a:pt x="117995" y="118140"/>
                </a:lnTo>
                <a:lnTo>
                  <a:pt x="88504" y="151076"/>
                </a:lnTo>
                <a:lnTo>
                  <a:pt x="62720" y="187119"/>
                </a:lnTo>
                <a:lnTo>
                  <a:pt x="40947" y="225966"/>
                </a:lnTo>
                <a:lnTo>
                  <a:pt x="23486" y="267314"/>
                </a:lnTo>
                <a:lnTo>
                  <a:pt x="10639" y="310861"/>
                </a:lnTo>
                <a:lnTo>
                  <a:pt x="2710" y="356303"/>
                </a:lnTo>
                <a:lnTo>
                  <a:pt x="0" y="403339"/>
                </a:lnTo>
                <a:lnTo>
                  <a:pt x="2710" y="450374"/>
                </a:lnTo>
                <a:lnTo>
                  <a:pt x="10639" y="495817"/>
                </a:lnTo>
                <a:lnTo>
                  <a:pt x="23486" y="539363"/>
                </a:lnTo>
                <a:lnTo>
                  <a:pt x="40947" y="580712"/>
                </a:lnTo>
                <a:lnTo>
                  <a:pt x="62720" y="619559"/>
                </a:lnTo>
                <a:lnTo>
                  <a:pt x="88504" y="655602"/>
                </a:lnTo>
                <a:lnTo>
                  <a:pt x="117995" y="688538"/>
                </a:lnTo>
                <a:lnTo>
                  <a:pt x="150892" y="718065"/>
                </a:lnTo>
                <a:lnTo>
                  <a:pt x="186893" y="743880"/>
                </a:lnTo>
                <a:lnTo>
                  <a:pt x="225695" y="765680"/>
                </a:lnTo>
                <a:lnTo>
                  <a:pt x="266996" y="783163"/>
                </a:lnTo>
                <a:lnTo>
                  <a:pt x="310493" y="796025"/>
                </a:lnTo>
                <a:lnTo>
                  <a:pt x="355885" y="803964"/>
                </a:lnTo>
                <a:lnTo>
                  <a:pt x="402869" y="806678"/>
                </a:lnTo>
                <a:lnTo>
                  <a:pt x="449858" y="803964"/>
                </a:lnTo>
                <a:lnTo>
                  <a:pt x="495254" y="796025"/>
                </a:lnTo>
                <a:lnTo>
                  <a:pt x="538755" y="783163"/>
                </a:lnTo>
                <a:lnTo>
                  <a:pt x="580059" y="765680"/>
                </a:lnTo>
                <a:lnTo>
                  <a:pt x="618863" y="743880"/>
                </a:lnTo>
                <a:lnTo>
                  <a:pt x="654866" y="718065"/>
                </a:lnTo>
                <a:lnTo>
                  <a:pt x="687765" y="688538"/>
                </a:lnTo>
                <a:lnTo>
                  <a:pt x="717258" y="655602"/>
                </a:lnTo>
                <a:lnTo>
                  <a:pt x="743042" y="619559"/>
                </a:lnTo>
                <a:lnTo>
                  <a:pt x="764816" y="580712"/>
                </a:lnTo>
                <a:lnTo>
                  <a:pt x="782277" y="539363"/>
                </a:lnTo>
                <a:lnTo>
                  <a:pt x="795124" y="495817"/>
                </a:lnTo>
                <a:lnTo>
                  <a:pt x="803053" y="450374"/>
                </a:lnTo>
                <a:lnTo>
                  <a:pt x="805764" y="403339"/>
                </a:lnTo>
                <a:lnTo>
                  <a:pt x="803053" y="356303"/>
                </a:lnTo>
                <a:lnTo>
                  <a:pt x="795124" y="310861"/>
                </a:lnTo>
                <a:lnTo>
                  <a:pt x="782277" y="267314"/>
                </a:lnTo>
                <a:lnTo>
                  <a:pt x="764816" y="225966"/>
                </a:lnTo>
                <a:lnTo>
                  <a:pt x="743042" y="187119"/>
                </a:lnTo>
                <a:lnTo>
                  <a:pt x="717258" y="151076"/>
                </a:lnTo>
                <a:lnTo>
                  <a:pt x="687765" y="118140"/>
                </a:lnTo>
                <a:lnTo>
                  <a:pt x="654866" y="88613"/>
                </a:lnTo>
                <a:lnTo>
                  <a:pt x="618863" y="62798"/>
                </a:lnTo>
                <a:lnTo>
                  <a:pt x="580059" y="40998"/>
                </a:lnTo>
                <a:lnTo>
                  <a:pt x="538755" y="23515"/>
                </a:lnTo>
                <a:lnTo>
                  <a:pt x="495254" y="10653"/>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48;p45">
            <a:extLst>
              <a:ext uri="{FF2B5EF4-FFF2-40B4-BE49-F238E27FC236}">
                <a16:creationId xmlns:a16="http://schemas.microsoft.com/office/drawing/2014/main" id="{58EFC8C0-8EE6-441B-92E3-2E5745A43C0C}"/>
              </a:ext>
            </a:extLst>
          </p:cNvPr>
          <p:cNvSpPr/>
          <p:nvPr/>
        </p:nvSpPr>
        <p:spPr>
          <a:xfrm>
            <a:off x="10413365" y="4617956"/>
            <a:ext cx="365125" cy="366395"/>
          </a:xfrm>
          <a:custGeom>
            <a:avLst/>
            <a:gdLst/>
            <a:ahLst/>
            <a:cxnLst/>
            <a:rect l="l" t="t" r="r" b="b"/>
            <a:pathLst>
              <a:path w="365125" h="366395" extrusionOk="0">
                <a:moveTo>
                  <a:pt x="136144" y="75653"/>
                </a:moveTo>
                <a:lnTo>
                  <a:pt x="126644" y="75653"/>
                </a:lnTo>
                <a:lnTo>
                  <a:pt x="126644" y="92189"/>
                </a:lnTo>
                <a:lnTo>
                  <a:pt x="136144" y="92189"/>
                </a:lnTo>
                <a:lnTo>
                  <a:pt x="136144" y="75653"/>
                </a:lnTo>
                <a:close/>
              </a:path>
              <a:path w="365125" h="366395" extrusionOk="0">
                <a:moveTo>
                  <a:pt x="238036" y="150075"/>
                </a:moveTo>
                <a:lnTo>
                  <a:pt x="228523" y="150075"/>
                </a:lnTo>
                <a:lnTo>
                  <a:pt x="228523" y="166624"/>
                </a:lnTo>
                <a:lnTo>
                  <a:pt x="238036" y="166624"/>
                </a:lnTo>
                <a:lnTo>
                  <a:pt x="238036" y="150075"/>
                </a:lnTo>
                <a:close/>
              </a:path>
              <a:path w="365125" h="366395" extrusionOk="0">
                <a:moveTo>
                  <a:pt x="364693" y="236054"/>
                </a:moveTo>
                <a:lnTo>
                  <a:pt x="361708" y="231736"/>
                </a:lnTo>
                <a:lnTo>
                  <a:pt x="358762" y="231165"/>
                </a:lnTo>
                <a:lnTo>
                  <a:pt x="238125" y="314261"/>
                </a:lnTo>
                <a:lnTo>
                  <a:pt x="174815" y="274091"/>
                </a:lnTo>
                <a:lnTo>
                  <a:pt x="157543" y="263131"/>
                </a:lnTo>
                <a:lnTo>
                  <a:pt x="157391" y="263029"/>
                </a:lnTo>
                <a:lnTo>
                  <a:pt x="157213" y="263131"/>
                </a:lnTo>
                <a:lnTo>
                  <a:pt x="157048" y="263055"/>
                </a:lnTo>
                <a:lnTo>
                  <a:pt x="157048" y="233426"/>
                </a:lnTo>
                <a:lnTo>
                  <a:pt x="234365" y="284848"/>
                </a:lnTo>
                <a:lnTo>
                  <a:pt x="235292" y="285089"/>
                </a:lnTo>
                <a:lnTo>
                  <a:pt x="237172" y="285089"/>
                </a:lnTo>
                <a:lnTo>
                  <a:pt x="238150" y="284797"/>
                </a:lnTo>
                <a:lnTo>
                  <a:pt x="252298" y="274548"/>
                </a:lnTo>
                <a:lnTo>
                  <a:pt x="364197" y="193598"/>
                </a:lnTo>
                <a:lnTo>
                  <a:pt x="364680" y="190601"/>
                </a:lnTo>
                <a:lnTo>
                  <a:pt x="363131" y="188480"/>
                </a:lnTo>
                <a:lnTo>
                  <a:pt x="361607" y="186347"/>
                </a:lnTo>
                <a:lnTo>
                  <a:pt x="358648" y="185877"/>
                </a:lnTo>
                <a:lnTo>
                  <a:pt x="356489" y="187413"/>
                </a:lnTo>
                <a:lnTo>
                  <a:pt x="236093" y="274548"/>
                </a:lnTo>
                <a:lnTo>
                  <a:pt x="174256" y="233426"/>
                </a:lnTo>
                <a:lnTo>
                  <a:pt x="157048" y="221983"/>
                </a:lnTo>
                <a:lnTo>
                  <a:pt x="157048" y="192811"/>
                </a:lnTo>
                <a:lnTo>
                  <a:pt x="234365" y="244348"/>
                </a:lnTo>
                <a:lnTo>
                  <a:pt x="235280" y="244614"/>
                </a:lnTo>
                <a:lnTo>
                  <a:pt x="237109" y="244614"/>
                </a:lnTo>
                <a:lnTo>
                  <a:pt x="238023" y="244348"/>
                </a:lnTo>
                <a:lnTo>
                  <a:pt x="238810" y="243852"/>
                </a:lnTo>
                <a:lnTo>
                  <a:pt x="253568" y="234137"/>
                </a:lnTo>
                <a:lnTo>
                  <a:pt x="363232" y="161975"/>
                </a:lnTo>
                <a:lnTo>
                  <a:pt x="364032" y="160477"/>
                </a:lnTo>
                <a:lnTo>
                  <a:pt x="364032" y="157251"/>
                </a:lnTo>
                <a:lnTo>
                  <a:pt x="363207" y="155765"/>
                </a:lnTo>
                <a:lnTo>
                  <a:pt x="350596" y="147548"/>
                </a:lnTo>
                <a:lnTo>
                  <a:pt x="350596" y="158889"/>
                </a:lnTo>
                <a:lnTo>
                  <a:pt x="236207" y="234137"/>
                </a:lnTo>
                <a:lnTo>
                  <a:pt x="174193" y="192811"/>
                </a:lnTo>
                <a:lnTo>
                  <a:pt x="159778" y="183197"/>
                </a:lnTo>
                <a:lnTo>
                  <a:pt x="177825" y="170205"/>
                </a:lnTo>
                <a:lnTo>
                  <a:pt x="219214" y="197675"/>
                </a:lnTo>
                <a:lnTo>
                  <a:pt x="228473" y="191541"/>
                </a:lnTo>
                <a:lnTo>
                  <a:pt x="235445" y="192989"/>
                </a:lnTo>
                <a:lnTo>
                  <a:pt x="239750" y="195872"/>
                </a:lnTo>
                <a:lnTo>
                  <a:pt x="242392" y="197612"/>
                </a:lnTo>
                <a:lnTo>
                  <a:pt x="251536" y="191541"/>
                </a:lnTo>
                <a:lnTo>
                  <a:pt x="259321" y="186372"/>
                </a:lnTo>
                <a:lnTo>
                  <a:pt x="297459" y="161048"/>
                </a:lnTo>
                <a:lnTo>
                  <a:pt x="289166" y="155549"/>
                </a:lnTo>
                <a:lnTo>
                  <a:pt x="288353" y="154114"/>
                </a:lnTo>
                <a:lnTo>
                  <a:pt x="288353" y="152590"/>
                </a:lnTo>
                <a:lnTo>
                  <a:pt x="289204" y="151231"/>
                </a:lnTo>
                <a:lnTo>
                  <a:pt x="297548" y="145669"/>
                </a:lnTo>
                <a:lnTo>
                  <a:pt x="281305" y="134899"/>
                </a:lnTo>
                <a:lnTo>
                  <a:pt x="281305" y="146316"/>
                </a:lnTo>
                <a:lnTo>
                  <a:pt x="279349" y="148932"/>
                </a:lnTo>
                <a:lnTo>
                  <a:pt x="278879" y="151231"/>
                </a:lnTo>
                <a:lnTo>
                  <a:pt x="278841" y="155803"/>
                </a:lnTo>
                <a:lnTo>
                  <a:pt x="279666" y="158191"/>
                </a:lnTo>
                <a:lnTo>
                  <a:pt x="281266" y="160388"/>
                </a:lnTo>
                <a:lnTo>
                  <a:pt x="242201" y="186321"/>
                </a:lnTo>
                <a:lnTo>
                  <a:pt x="235013" y="182765"/>
                </a:lnTo>
                <a:lnTo>
                  <a:pt x="226580" y="182778"/>
                </a:lnTo>
                <a:lnTo>
                  <a:pt x="219392" y="186372"/>
                </a:lnTo>
                <a:lnTo>
                  <a:pt x="195059" y="170205"/>
                </a:lnTo>
                <a:lnTo>
                  <a:pt x="186093" y="164249"/>
                </a:lnTo>
                <a:lnTo>
                  <a:pt x="244690" y="122008"/>
                </a:lnTo>
                <a:lnTo>
                  <a:pt x="281305" y="146316"/>
                </a:lnTo>
                <a:lnTo>
                  <a:pt x="281305" y="134899"/>
                </a:lnTo>
                <a:lnTo>
                  <a:pt x="261899" y="122008"/>
                </a:lnTo>
                <a:lnTo>
                  <a:pt x="252945" y="116065"/>
                </a:lnTo>
                <a:lnTo>
                  <a:pt x="268097" y="105156"/>
                </a:lnTo>
                <a:lnTo>
                  <a:pt x="350596" y="158889"/>
                </a:lnTo>
                <a:lnTo>
                  <a:pt x="350596" y="147548"/>
                </a:lnTo>
                <a:lnTo>
                  <a:pt x="285534" y="105156"/>
                </a:lnTo>
                <a:lnTo>
                  <a:pt x="276377" y="99187"/>
                </a:lnTo>
                <a:lnTo>
                  <a:pt x="280377" y="96304"/>
                </a:lnTo>
                <a:lnTo>
                  <a:pt x="281114" y="94792"/>
                </a:lnTo>
                <a:lnTo>
                  <a:pt x="281025" y="91655"/>
                </a:lnTo>
                <a:lnTo>
                  <a:pt x="280212" y="90208"/>
                </a:lnTo>
                <a:lnTo>
                  <a:pt x="267868" y="82270"/>
                </a:lnTo>
                <a:lnTo>
                  <a:pt x="267868" y="93573"/>
                </a:lnTo>
                <a:lnTo>
                  <a:pt x="149301" y="179019"/>
                </a:lnTo>
                <a:lnTo>
                  <a:pt x="149212" y="179247"/>
                </a:lnTo>
                <a:lnTo>
                  <a:pt x="149021" y="179425"/>
                </a:lnTo>
                <a:lnTo>
                  <a:pt x="148488" y="179768"/>
                </a:lnTo>
                <a:lnTo>
                  <a:pt x="147993" y="180213"/>
                </a:lnTo>
                <a:lnTo>
                  <a:pt x="146646" y="182219"/>
                </a:lnTo>
                <a:lnTo>
                  <a:pt x="146862" y="183857"/>
                </a:lnTo>
                <a:lnTo>
                  <a:pt x="147535" y="185305"/>
                </a:lnTo>
                <a:lnTo>
                  <a:pt x="147434" y="221983"/>
                </a:lnTo>
                <a:lnTo>
                  <a:pt x="146786" y="223164"/>
                </a:lnTo>
                <a:lnTo>
                  <a:pt x="146913" y="224612"/>
                </a:lnTo>
                <a:lnTo>
                  <a:pt x="147535" y="225945"/>
                </a:lnTo>
                <a:lnTo>
                  <a:pt x="147421" y="302844"/>
                </a:lnTo>
                <a:lnTo>
                  <a:pt x="147281" y="303098"/>
                </a:lnTo>
                <a:lnTo>
                  <a:pt x="147256" y="304101"/>
                </a:lnTo>
                <a:lnTo>
                  <a:pt x="96774" y="269405"/>
                </a:lnTo>
                <a:lnTo>
                  <a:pt x="96774" y="256311"/>
                </a:lnTo>
                <a:lnTo>
                  <a:pt x="96774" y="215836"/>
                </a:lnTo>
                <a:lnTo>
                  <a:pt x="96774" y="175348"/>
                </a:lnTo>
                <a:lnTo>
                  <a:pt x="96774" y="145961"/>
                </a:lnTo>
                <a:lnTo>
                  <a:pt x="108877" y="137858"/>
                </a:lnTo>
                <a:lnTo>
                  <a:pt x="136042" y="119684"/>
                </a:lnTo>
                <a:lnTo>
                  <a:pt x="205524" y="73202"/>
                </a:lnTo>
                <a:lnTo>
                  <a:pt x="220560" y="63144"/>
                </a:lnTo>
                <a:lnTo>
                  <a:pt x="267868" y="93573"/>
                </a:lnTo>
                <a:lnTo>
                  <a:pt x="267868" y="82270"/>
                </a:lnTo>
                <a:lnTo>
                  <a:pt x="238137" y="63144"/>
                </a:lnTo>
                <a:lnTo>
                  <a:pt x="227977" y="56603"/>
                </a:lnTo>
                <a:lnTo>
                  <a:pt x="223062" y="53441"/>
                </a:lnTo>
                <a:lnTo>
                  <a:pt x="221462" y="52438"/>
                </a:lnTo>
                <a:lnTo>
                  <a:pt x="219417" y="52438"/>
                </a:lnTo>
                <a:lnTo>
                  <a:pt x="213233" y="56603"/>
                </a:lnTo>
                <a:lnTo>
                  <a:pt x="204685" y="50825"/>
                </a:lnTo>
                <a:lnTo>
                  <a:pt x="204685" y="62306"/>
                </a:lnTo>
                <a:lnTo>
                  <a:pt x="188404" y="73202"/>
                </a:lnTo>
                <a:lnTo>
                  <a:pt x="179819" y="67513"/>
                </a:lnTo>
                <a:lnTo>
                  <a:pt x="179819" y="78955"/>
                </a:lnTo>
                <a:lnTo>
                  <a:pt x="118948" y="119684"/>
                </a:lnTo>
                <a:lnTo>
                  <a:pt x="83426" y="96100"/>
                </a:lnTo>
                <a:lnTo>
                  <a:pt x="85051" y="93903"/>
                </a:lnTo>
                <a:lnTo>
                  <a:pt x="85826" y="91655"/>
                </a:lnTo>
                <a:lnTo>
                  <a:pt x="85839" y="86868"/>
                </a:lnTo>
                <a:lnTo>
                  <a:pt x="85382" y="84582"/>
                </a:lnTo>
                <a:lnTo>
                  <a:pt x="83464" y="81978"/>
                </a:lnTo>
                <a:lnTo>
                  <a:pt x="122504" y="56070"/>
                </a:lnTo>
                <a:lnTo>
                  <a:pt x="129692" y="59651"/>
                </a:lnTo>
                <a:lnTo>
                  <a:pt x="138150" y="59626"/>
                </a:lnTo>
                <a:lnTo>
                  <a:pt x="145364" y="56070"/>
                </a:lnTo>
                <a:lnTo>
                  <a:pt x="179819" y="78955"/>
                </a:lnTo>
                <a:lnTo>
                  <a:pt x="179819" y="67513"/>
                </a:lnTo>
                <a:lnTo>
                  <a:pt x="162572" y="56070"/>
                </a:lnTo>
                <a:lnTo>
                  <a:pt x="154787" y="50901"/>
                </a:lnTo>
                <a:lnTo>
                  <a:pt x="145542" y="44767"/>
                </a:lnTo>
                <a:lnTo>
                  <a:pt x="138772" y="49250"/>
                </a:lnTo>
                <a:lnTo>
                  <a:pt x="131572" y="50901"/>
                </a:lnTo>
                <a:lnTo>
                  <a:pt x="122313" y="44767"/>
                </a:lnTo>
                <a:lnTo>
                  <a:pt x="67208" y="81330"/>
                </a:lnTo>
                <a:lnTo>
                  <a:pt x="75552" y="86868"/>
                </a:lnTo>
                <a:lnTo>
                  <a:pt x="76377" y="88239"/>
                </a:lnTo>
                <a:lnTo>
                  <a:pt x="76276" y="89954"/>
                </a:lnTo>
                <a:lnTo>
                  <a:pt x="75552" y="91224"/>
                </a:lnTo>
                <a:lnTo>
                  <a:pt x="67208" y="96748"/>
                </a:lnTo>
                <a:lnTo>
                  <a:pt x="110363" y="125412"/>
                </a:lnTo>
                <a:lnTo>
                  <a:pt x="91770" y="137858"/>
                </a:lnTo>
                <a:lnTo>
                  <a:pt x="14033" y="86029"/>
                </a:lnTo>
                <a:lnTo>
                  <a:pt x="128460" y="10744"/>
                </a:lnTo>
                <a:lnTo>
                  <a:pt x="204685" y="62306"/>
                </a:lnTo>
                <a:lnTo>
                  <a:pt x="204685" y="50825"/>
                </a:lnTo>
                <a:lnTo>
                  <a:pt x="145440" y="10744"/>
                </a:lnTo>
                <a:lnTo>
                  <a:pt x="129578" y="12"/>
                </a:lnTo>
                <a:lnTo>
                  <a:pt x="127495" y="0"/>
                </a:lnTo>
                <a:lnTo>
                  <a:pt x="125869" y="1028"/>
                </a:lnTo>
                <a:lnTo>
                  <a:pt x="1460" y="82892"/>
                </a:lnTo>
                <a:lnTo>
                  <a:pt x="660" y="84391"/>
                </a:lnTo>
                <a:lnTo>
                  <a:pt x="635" y="87566"/>
                </a:lnTo>
                <a:lnTo>
                  <a:pt x="1435" y="89077"/>
                </a:lnTo>
                <a:lnTo>
                  <a:pt x="2781" y="89954"/>
                </a:lnTo>
                <a:lnTo>
                  <a:pt x="87261" y="146278"/>
                </a:lnTo>
                <a:lnTo>
                  <a:pt x="87261" y="175348"/>
                </a:lnTo>
                <a:lnTo>
                  <a:pt x="5854" y="121069"/>
                </a:lnTo>
                <a:lnTo>
                  <a:pt x="2908" y="121691"/>
                </a:lnTo>
                <a:lnTo>
                  <a:pt x="0" y="126047"/>
                </a:lnTo>
                <a:lnTo>
                  <a:pt x="584" y="129006"/>
                </a:lnTo>
                <a:lnTo>
                  <a:pt x="87261" y="186766"/>
                </a:lnTo>
                <a:lnTo>
                  <a:pt x="87261" y="215836"/>
                </a:lnTo>
                <a:lnTo>
                  <a:pt x="5854" y="161544"/>
                </a:lnTo>
                <a:lnTo>
                  <a:pt x="2921" y="162153"/>
                </a:lnTo>
                <a:lnTo>
                  <a:pt x="1460" y="164312"/>
                </a:lnTo>
                <a:lnTo>
                  <a:pt x="0" y="166522"/>
                </a:lnTo>
                <a:lnTo>
                  <a:pt x="584" y="169481"/>
                </a:lnTo>
                <a:lnTo>
                  <a:pt x="87261" y="227266"/>
                </a:lnTo>
                <a:lnTo>
                  <a:pt x="87261" y="256311"/>
                </a:lnTo>
                <a:lnTo>
                  <a:pt x="8039" y="203504"/>
                </a:lnTo>
                <a:lnTo>
                  <a:pt x="5854" y="202018"/>
                </a:lnTo>
                <a:lnTo>
                  <a:pt x="2908" y="202653"/>
                </a:lnTo>
                <a:lnTo>
                  <a:pt x="0" y="207022"/>
                </a:lnTo>
                <a:lnTo>
                  <a:pt x="584" y="209981"/>
                </a:lnTo>
                <a:lnTo>
                  <a:pt x="87261" y="267754"/>
                </a:lnTo>
                <a:lnTo>
                  <a:pt x="87261" y="273481"/>
                </a:lnTo>
                <a:lnTo>
                  <a:pt x="88049" y="274942"/>
                </a:lnTo>
                <a:lnTo>
                  <a:pt x="150406" y="317817"/>
                </a:lnTo>
                <a:lnTo>
                  <a:pt x="151345" y="318109"/>
                </a:lnTo>
                <a:lnTo>
                  <a:pt x="153060" y="318109"/>
                </a:lnTo>
                <a:lnTo>
                  <a:pt x="153809" y="317931"/>
                </a:lnTo>
                <a:lnTo>
                  <a:pt x="155829" y="316865"/>
                </a:lnTo>
                <a:lnTo>
                  <a:pt x="156578" y="315556"/>
                </a:lnTo>
                <a:lnTo>
                  <a:pt x="156832" y="314121"/>
                </a:lnTo>
                <a:lnTo>
                  <a:pt x="234365" y="365810"/>
                </a:lnTo>
                <a:lnTo>
                  <a:pt x="235292" y="366077"/>
                </a:lnTo>
                <a:lnTo>
                  <a:pt x="237172" y="366077"/>
                </a:lnTo>
                <a:lnTo>
                  <a:pt x="238150" y="365785"/>
                </a:lnTo>
                <a:lnTo>
                  <a:pt x="252336" y="355511"/>
                </a:lnTo>
                <a:lnTo>
                  <a:pt x="364197" y="274548"/>
                </a:lnTo>
                <a:lnTo>
                  <a:pt x="364680" y="271576"/>
                </a:lnTo>
                <a:lnTo>
                  <a:pt x="361607" y="267335"/>
                </a:lnTo>
                <a:lnTo>
                  <a:pt x="358648" y="266839"/>
                </a:lnTo>
                <a:lnTo>
                  <a:pt x="236093" y="355511"/>
                </a:lnTo>
                <a:lnTo>
                  <a:pt x="173964" y="314121"/>
                </a:lnTo>
                <a:lnTo>
                  <a:pt x="158927" y="304101"/>
                </a:lnTo>
                <a:lnTo>
                  <a:pt x="157048" y="302844"/>
                </a:lnTo>
                <a:lnTo>
                  <a:pt x="157048" y="274091"/>
                </a:lnTo>
                <a:lnTo>
                  <a:pt x="236461" y="324485"/>
                </a:lnTo>
                <a:lnTo>
                  <a:pt x="237350" y="324726"/>
                </a:lnTo>
                <a:lnTo>
                  <a:pt x="239166" y="324726"/>
                </a:lnTo>
                <a:lnTo>
                  <a:pt x="240106" y="324446"/>
                </a:lnTo>
                <a:lnTo>
                  <a:pt x="254889" y="314261"/>
                </a:lnTo>
                <a:lnTo>
                  <a:pt x="364134" y="239014"/>
                </a:lnTo>
                <a:lnTo>
                  <a:pt x="364693" y="236054"/>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 name="Google Shape;249;p45">
            <a:extLst>
              <a:ext uri="{FF2B5EF4-FFF2-40B4-BE49-F238E27FC236}">
                <a16:creationId xmlns:a16="http://schemas.microsoft.com/office/drawing/2014/main" id="{99C2790B-8B02-438B-B1B7-A75F0EF8A28D}"/>
              </a:ext>
            </a:extLst>
          </p:cNvPr>
          <p:cNvSpPr/>
          <p:nvPr/>
        </p:nvSpPr>
        <p:spPr>
          <a:xfrm>
            <a:off x="1124532" y="3502078"/>
            <a:ext cx="805814" cy="807085"/>
          </a:xfrm>
          <a:custGeom>
            <a:avLst/>
            <a:gdLst/>
            <a:ahLst/>
            <a:cxnLst/>
            <a:rect l="l" t="t" r="r" b="b"/>
            <a:pathLst>
              <a:path w="805814" h="807085" extrusionOk="0">
                <a:moveTo>
                  <a:pt x="402869" y="0"/>
                </a:moveTo>
                <a:lnTo>
                  <a:pt x="355885" y="2713"/>
                </a:lnTo>
                <a:lnTo>
                  <a:pt x="310493" y="10652"/>
                </a:lnTo>
                <a:lnTo>
                  <a:pt x="266996" y="23514"/>
                </a:lnTo>
                <a:lnTo>
                  <a:pt x="225695" y="40995"/>
                </a:lnTo>
                <a:lnTo>
                  <a:pt x="186893" y="62794"/>
                </a:lnTo>
                <a:lnTo>
                  <a:pt x="150892" y="88608"/>
                </a:lnTo>
                <a:lnTo>
                  <a:pt x="117995" y="118133"/>
                </a:lnTo>
                <a:lnTo>
                  <a:pt x="88504" y="151068"/>
                </a:lnTo>
                <a:lnTo>
                  <a:pt x="62720" y="187110"/>
                </a:lnTo>
                <a:lnTo>
                  <a:pt x="40947" y="225956"/>
                </a:lnTo>
                <a:lnTo>
                  <a:pt x="23486" y="267303"/>
                </a:lnTo>
                <a:lnTo>
                  <a:pt x="10639" y="310849"/>
                </a:lnTo>
                <a:lnTo>
                  <a:pt x="2710" y="356291"/>
                </a:lnTo>
                <a:lnTo>
                  <a:pt x="0" y="403326"/>
                </a:lnTo>
                <a:lnTo>
                  <a:pt x="2710" y="450362"/>
                </a:lnTo>
                <a:lnTo>
                  <a:pt x="10639" y="495804"/>
                </a:lnTo>
                <a:lnTo>
                  <a:pt x="23486" y="539351"/>
                </a:lnTo>
                <a:lnTo>
                  <a:pt x="40947" y="580699"/>
                </a:lnTo>
                <a:lnTo>
                  <a:pt x="62720" y="619546"/>
                </a:lnTo>
                <a:lnTo>
                  <a:pt x="88504" y="655589"/>
                </a:lnTo>
                <a:lnTo>
                  <a:pt x="117995" y="688525"/>
                </a:lnTo>
                <a:lnTo>
                  <a:pt x="150892" y="718052"/>
                </a:lnTo>
                <a:lnTo>
                  <a:pt x="186893" y="743867"/>
                </a:lnTo>
                <a:lnTo>
                  <a:pt x="225695" y="765667"/>
                </a:lnTo>
                <a:lnTo>
                  <a:pt x="266996" y="783150"/>
                </a:lnTo>
                <a:lnTo>
                  <a:pt x="310493" y="796012"/>
                </a:lnTo>
                <a:lnTo>
                  <a:pt x="355885" y="803952"/>
                </a:lnTo>
                <a:lnTo>
                  <a:pt x="402869" y="806665"/>
                </a:lnTo>
                <a:lnTo>
                  <a:pt x="449858" y="803952"/>
                </a:lnTo>
                <a:lnTo>
                  <a:pt x="495254" y="796012"/>
                </a:lnTo>
                <a:lnTo>
                  <a:pt x="538755" y="783150"/>
                </a:lnTo>
                <a:lnTo>
                  <a:pt x="580059" y="765667"/>
                </a:lnTo>
                <a:lnTo>
                  <a:pt x="618863" y="743867"/>
                </a:lnTo>
                <a:lnTo>
                  <a:pt x="654866" y="718052"/>
                </a:lnTo>
                <a:lnTo>
                  <a:pt x="687765" y="688525"/>
                </a:lnTo>
                <a:lnTo>
                  <a:pt x="717258" y="655589"/>
                </a:lnTo>
                <a:lnTo>
                  <a:pt x="743042" y="619546"/>
                </a:lnTo>
                <a:lnTo>
                  <a:pt x="764816" y="580699"/>
                </a:lnTo>
                <a:lnTo>
                  <a:pt x="782277" y="539351"/>
                </a:lnTo>
                <a:lnTo>
                  <a:pt x="795124" y="495804"/>
                </a:lnTo>
                <a:lnTo>
                  <a:pt x="803053" y="450362"/>
                </a:lnTo>
                <a:lnTo>
                  <a:pt x="805764" y="403326"/>
                </a:lnTo>
                <a:lnTo>
                  <a:pt x="803053" y="356291"/>
                </a:lnTo>
                <a:lnTo>
                  <a:pt x="795124" y="310849"/>
                </a:lnTo>
                <a:lnTo>
                  <a:pt x="782277" y="267303"/>
                </a:lnTo>
                <a:lnTo>
                  <a:pt x="764816" y="225956"/>
                </a:lnTo>
                <a:lnTo>
                  <a:pt x="743042" y="187110"/>
                </a:lnTo>
                <a:lnTo>
                  <a:pt x="717258" y="151068"/>
                </a:lnTo>
                <a:lnTo>
                  <a:pt x="687765" y="118133"/>
                </a:lnTo>
                <a:lnTo>
                  <a:pt x="654866" y="88608"/>
                </a:lnTo>
                <a:lnTo>
                  <a:pt x="618863" y="62794"/>
                </a:lnTo>
                <a:lnTo>
                  <a:pt x="580059" y="40995"/>
                </a:lnTo>
                <a:lnTo>
                  <a:pt x="538755" y="23514"/>
                </a:lnTo>
                <a:lnTo>
                  <a:pt x="495254" y="10652"/>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 name="Google Shape;250;p45">
            <a:extLst>
              <a:ext uri="{FF2B5EF4-FFF2-40B4-BE49-F238E27FC236}">
                <a16:creationId xmlns:a16="http://schemas.microsoft.com/office/drawing/2014/main" id="{280BD5E0-4919-49C3-AF20-EAAC4867A213}"/>
              </a:ext>
            </a:extLst>
          </p:cNvPr>
          <p:cNvSpPr/>
          <p:nvPr/>
        </p:nvSpPr>
        <p:spPr>
          <a:xfrm>
            <a:off x="1392872" y="3740068"/>
            <a:ext cx="269239" cy="381000"/>
          </a:xfrm>
          <a:custGeom>
            <a:avLst/>
            <a:gdLst/>
            <a:ahLst/>
            <a:cxnLst/>
            <a:rect l="l" t="t" r="r" b="b"/>
            <a:pathLst>
              <a:path w="269239" h="381000" extrusionOk="0">
                <a:moveTo>
                  <a:pt x="176060" y="65633"/>
                </a:moveTo>
                <a:lnTo>
                  <a:pt x="170307" y="60871"/>
                </a:lnTo>
                <a:lnTo>
                  <a:pt x="98628" y="60896"/>
                </a:lnTo>
                <a:lnTo>
                  <a:pt x="93014" y="65633"/>
                </a:lnTo>
                <a:lnTo>
                  <a:pt x="96481" y="71551"/>
                </a:lnTo>
                <a:lnTo>
                  <a:pt x="167703" y="71551"/>
                </a:lnTo>
                <a:lnTo>
                  <a:pt x="172618" y="71551"/>
                </a:lnTo>
                <a:lnTo>
                  <a:pt x="176060" y="65633"/>
                </a:lnTo>
                <a:close/>
              </a:path>
              <a:path w="269239" h="381000" extrusionOk="0">
                <a:moveTo>
                  <a:pt x="214871" y="248348"/>
                </a:moveTo>
                <a:lnTo>
                  <a:pt x="211429" y="242430"/>
                </a:lnTo>
                <a:lnTo>
                  <a:pt x="206514" y="242430"/>
                </a:lnTo>
                <a:lnTo>
                  <a:pt x="157149" y="242430"/>
                </a:lnTo>
                <a:lnTo>
                  <a:pt x="153682" y="248348"/>
                </a:lnTo>
                <a:lnTo>
                  <a:pt x="159423" y="253111"/>
                </a:lnTo>
                <a:lnTo>
                  <a:pt x="209207" y="253111"/>
                </a:lnTo>
                <a:lnTo>
                  <a:pt x="214871" y="248348"/>
                </a:lnTo>
                <a:close/>
              </a:path>
              <a:path w="269239" h="381000" extrusionOk="0">
                <a:moveTo>
                  <a:pt x="214871" y="210172"/>
                </a:moveTo>
                <a:lnTo>
                  <a:pt x="209321" y="205486"/>
                </a:lnTo>
                <a:lnTo>
                  <a:pt x="141693" y="205422"/>
                </a:lnTo>
                <a:lnTo>
                  <a:pt x="138252" y="211340"/>
                </a:lnTo>
                <a:lnTo>
                  <a:pt x="143929" y="216090"/>
                </a:lnTo>
                <a:lnTo>
                  <a:pt x="211442" y="216090"/>
                </a:lnTo>
                <a:lnTo>
                  <a:pt x="214871" y="210172"/>
                </a:lnTo>
                <a:close/>
              </a:path>
              <a:path w="269239" h="381000" extrusionOk="0">
                <a:moveTo>
                  <a:pt x="214871" y="171716"/>
                </a:moveTo>
                <a:lnTo>
                  <a:pt x="209321" y="167030"/>
                </a:lnTo>
                <a:lnTo>
                  <a:pt x="57658" y="166966"/>
                </a:lnTo>
                <a:lnTo>
                  <a:pt x="54216" y="172872"/>
                </a:lnTo>
                <a:lnTo>
                  <a:pt x="59956" y="177634"/>
                </a:lnTo>
                <a:lnTo>
                  <a:pt x="211429" y="177634"/>
                </a:lnTo>
                <a:lnTo>
                  <a:pt x="214871" y="171716"/>
                </a:lnTo>
                <a:close/>
              </a:path>
              <a:path w="269239" h="381000" extrusionOk="0">
                <a:moveTo>
                  <a:pt x="214871" y="136131"/>
                </a:moveTo>
                <a:lnTo>
                  <a:pt x="209118" y="131368"/>
                </a:lnTo>
                <a:lnTo>
                  <a:pt x="57658" y="131368"/>
                </a:lnTo>
                <a:lnTo>
                  <a:pt x="54203" y="137287"/>
                </a:lnTo>
                <a:lnTo>
                  <a:pt x="59766" y="141973"/>
                </a:lnTo>
                <a:lnTo>
                  <a:pt x="211429" y="142036"/>
                </a:lnTo>
                <a:lnTo>
                  <a:pt x="214871" y="136131"/>
                </a:lnTo>
                <a:close/>
              </a:path>
              <a:path w="269239" h="381000" extrusionOk="0">
                <a:moveTo>
                  <a:pt x="214871" y="102666"/>
                </a:moveTo>
                <a:lnTo>
                  <a:pt x="209118" y="97904"/>
                </a:lnTo>
                <a:lnTo>
                  <a:pt x="57658" y="97904"/>
                </a:lnTo>
                <a:lnTo>
                  <a:pt x="54203" y="103809"/>
                </a:lnTo>
                <a:lnTo>
                  <a:pt x="59766" y="108508"/>
                </a:lnTo>
                <a:lnTo>
                  <a:pt x="211429" y="108572"/>
                </a:lnTo>
                <a:lnTo>
                  <a:pt x="214871" y="102666"/>
                </a:lnTo>
                <a:close/>
              </a:path>
              <a:path w="269239" h="381000" extrusionOk="0">
                <a:moveTo>
                  <a:pt x="241185" y="26682"/>
                </a:moveTo>
                <a:lnTo>
                  <a:pt x="27889" y="26682"/>
                </a:lnTo>
                <a:lnTo>
                  <a:pt x="27889" y="185915"/>
                </a:lnTo>
                <a:lnTo>
                  <a:pt x="34137" y="189179"/>
                </a:lnTo>
                <a:lnTo>
                  <a:pt x="39128" y="183921"/>
                </a:lnTo>
                <a:lnTo>
                  <a:pt x="39192" y="37363"/>
                </a:lnTo>
                <a:lnTo>
                  <a:pt x="229870" y="37363"/>
                </a:lnTo>
                <a:lnTo>
                  <a:pt x="229870" y="280885"/>
                </a:lnTo>
                <a:lnTo>
                  <a:pt x="155625" y="280885"/>
                </a:lnTo>
                <a:lnTo>
                  <a:pt x="152184" y="286791"/>
                </a:lnTo>
                <a:lnTo>
                  <a:pt x="157924" y="291566"/>
                </a:lnTo>
                <a:lnTo>
                  <a:pt x="241185" y="291566"/>
                </a:lnTo>
                <a:lnTo>
                  <a:pt x="241185" y="26682"/>
                </a:lnTo>
                <a:close/>
              </a:path>
              <a:path w="269239" h="381000" extrusionOk="0">
                <a:moveTo>
                  <a:pt x="269074" y="0"/>
                </a:moveTo>
                <a:lnTo>
                  <a:pt x="257759" y="0"/>
                </a:lnTo>
                <a:lnTo>
                  <a:pt x="257759" y="10680"/>
                </a:lnTo>
                <a:lnTo>
                  <a:pt x="257759" y="308648"/>
                </a:lnTo>
                <a:lnTo>
                  <a:pt x="109943" y="308648"/>
                </a:lnTo>
                <a:lnTo>
                  <a:pt x="109943" y="292963"/>
                </a:lnTo>
                <a:lnTo>
                  <a:pt x="109943" y="287756"/>
                </a:lnTo>
                <a:lnTo>
                  <a:pt x="114300" y="284289"/>
                </a:lnTo>
                <a:lnTo>
                  <a:pt x="119367" y="280263"/>
                </a:lnTo>
                <a:lnTo>
                  <a:pt x="126619" y="270840"/>
                </a:lnTo>
                <a:lnTo>
                  <a:pt x="131292" y="259880"/>
                </a:lnTo>
                <a:lnTo>
                  <a:pt x="132930" y="247777"/>
                </a:lnTo>
                <a:lnTo>
                  <a:pt x="126631" y="224713"/>
                </a:lnTo>
                <a:lnTo>
                  <a:pt x="121094" y="219100"/>
                </a:lnTo>
                <a:lnTo>
                  <a:pt x="121094" y="253873"/>
                </a:lnTo>
                <a:lnTo>
                  <a:pt x="110134" y="273939"/>
                </a:lnTo>
                <a:lnTo>
                  <a:pt x="98640" y="279539"/>
                </a:lnTo>
                <a:lnTo>
                  <a:pt x="98640" y="292963"/>
                </a:lnTo>
                <a:lnTo>
                  <a:pt x="98640" y="356019"/>
                </a:lnTo>
                <a:lnTo>
                  <a:pt x="95885" y="351980"/>
                </a:lnTo>
                <a:lnTo>
                  <a:pt x="86575" y="338340"/>
                </a:lnTo>
                <a:lnTo>
                  <a:pt x="83451" y="335775"/>
                </a:lnTo>
                <a:lnTo>
                  <a:pt x="79463" y="336626"/>
                </a:lnTo>
                <a:lnTo>
                  <a:pt x="77698" y="339242"/>
                </a:lnTo>
                <a:lnTo>
                  <a:pt x="66243" y="356019"/>
                </a:lnTo>
                <a:lnTo>
                  <a:pt x="66243" y="308648"/>
                </a:lnTo>
                <a:lnTo>
                  <a:pt x="66243" y="292963"/>
                </a:lnTo>
                <a:lnTo>
                  <a:pt x="71335" y="294589"/>
                </a:lnTo>
                <a:lnTo>
                  <a:pt x="76771" y="295490"/>
                </a:lnTo>
                <a:lnTo>
                  <a:pt x="88099" y="295490"/>
                </a:lnTo>
                <a:lnTo>
                  <a:pt x="93548" y="294589"/>
                </a:lnTo>
                <a:lnTo>
                  <a:pt x="98640" y="292963"/>
                </a:lnTo>
                <a:lnTo>
                  <a:pt x="98640" y="279539"/>
                </a:lnTo>
                <a:lnTo>
                  <a:pt x="88887" y="284289"/>
                </a:lnTo>
                <a:lnTo>
                  <a:pt x="62484" y="280073"/>
                </a:lnTo>
                <a:lnTo>
                  <a:pt x="56375" y="277152"/>
                </a:lnTo>
                <a:lnTo>
                  <a:pt x="51358" y="272402"/>
                </a:lnTo>
                <a:lnTo>
                  <a:pt x="48247" y="266623"/>
                </a:lnTo>
                <a:lnTo>
                  <a:pt x="43776" y="241681"/>
                </a:lnTo>
                <a:lnTo>
                  <a:pt x="54737" y="221602"/>
                </a:lnTo>
                <a:lnTo>
                  <a:pt x="75996" y="211251"/>
                </a:lnTo>
                <a:lnTo>
                  <a:pt x="102387" y="215480"/>
                </a:lnTo>
                <a:lnTo>
                  <a:pt x="108496" y="218414"/>
                </a:lnTo>
                <a:lnTo>
                  <a:pt x="113512" y="223164"/>
                </a:lnTo>
                <a:lnTo>
                  <a:pt x="116624" y="228942"/>
                </a:lnTo>
                <a:lnTo>
                  <a:pt x="121094" y="253873"/>
                </a:lnTo>
                <a:lnTo>
                  <a:pt x="121094" y="219100"/>
                </a:lnTo>
                <a:lnTo>
                  <a:pt x="113360" y="211251"/>
                </a:lnTo>
                <a:lnTo>
                  <a:pt x="109956" y="207797"/>
                </a:lnTo>
                <a:lnTo>
                  <a:pt x="86271" y="200202"/>
                </a:lnTo>
                <a:lnTo>
                  <a:pt x="46228" y="213525"/>
                </a:lnTo>
                <a:lnTo>
                  <a:pt x="32080" y="244195"/>
                </a:lnTo>
                <a:lnTo>
                  <a:pt x="34086" y="261543"/>
                </a:lnTo>
                <a:lnTo>
                  <a:pt x="42113" y="276440"/>
                </a:lnTo>
                <a:lnTo>
                  <a:pt x="54927" y="287756"/>
                </a:lnTo>
                <a:lnTo>
                  <a:pt x="54927" y="308648"/>
                </a:lnTo>
                <a:lnTo>
                  <a:pt x="11303" y="308648"/>
                </a:lnTo>
                <a:lnTo>
                  <a:pt x="11303" y="10680"/>
                </a:lnTo>
                <a:lnTo>
                  <a:pt x="257759" y="10680"/>
                </a:lnTo>
                <a:lnTo>
                  <a:pt x="257759" y="0"/>
                </a:lnTo>
                <a:lnTo>
                  <a:pt x="0" y="0"/>
                </a:lnTo>
                <a:lnTo>
                  <a:pt x="0" y="319341"/>
                </a:lnTo>
                <a:lnTo>
                  <a:pt x="54927" y="319341"/>
                </a:lnTo>
                <a:lnTo>
                  <a:pt x="54991" y="376085"/>
                </a:lnTo>
                <a:lnTo>
                  <a:pt x="56438" y="378472"/>
                </a:lnTo>
                <a:lnTo>
                  <a:pt x="58547" y="379514"/>
                </a:lnTo>
                <a:lnTo>
                  <a:pt x="62471" y="379514"/>
                </a:lnTo>
                <a:lnTo>
                  <a:pt x="64274" y="378612"/>
                </a:lnTo>
                <a:lnTo>
                  <a:pt x="79679" y="356019"/>
                </a:lnTo>
                <a:lnTo>
                  <a:pt x="82423" y="351980"/>
                </a:lnTo>
                <a:lnTo>
                  <a:pt x="101765" y="380314"/>
                </a:lnTo>
                <a:lnTo>
                  <a:pt x="107264" y="380682"/>
                </a:lnTo>
                <a:lnTo>
                  <a:pt x="109842" y="376085"/>
                </a:lnTo>
                <a:lnTo>
                  <a:pt x="109943" y="356019"/>
                </a:lnTo>
                <a:lnTo>
                  <a:pt x="109943" y="319341"/>
                </a:lnTo>
                <a:lnTo>
                  <a:pt x="269074" y="319341"/>
                </a:lnTo>
                <a:lnTo>
                  <a:pt x="269074" y="308648"/>
                </a:lnTo>
                <a:lnTo>
                  <a:pt x="269074" y="10680"/>
                </a:lnTo>
                <a:lnTo>
                  <a:pt x="269074" y="0"/>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251;p45">
            <a:extLst>
              <a:ext uri="{FF2B5EF4-FFF2-40B4-BE49-F238E27FC236}">
                <a16:creationId xmlns:a16="http://schemas.microsoft.com/office/drawing/2014/main" id="{F14B4FAE-8D96-428A-A939-2BA33869135F}"/>
              </a:ext>
            </a:extLst>
          </p:cNvPr>
          <p:cNvSpPr/>
          <p:nvPr/>
        </p:nvSpPr>
        <p:spPr>
          <a:xfrm>
            <a:off x="3018219" y="4413004"/>
            <a:ext cx="805814" cy="807085"/>
          </a:xfrm>
          <a:custGeom>
            <a:avLst/>
            <a:gdLst/>
            <a:ahLst/>
            <a:cxnLst/>
            <a:rect l="l" t="t" r="r" b="b"/>
            <a:pathLst>
              <a:path w="805814" h="807085" extrusionOk="0">
                <a:moveTo>
                  <a:pt x="402869" y="0"/>
                </a:moveTo>
                <a:lnTo>
                  <a:pt x="355885" y="2713"/>
                </a:lnTo>
                <a:lnTo>
                  <a:pt x="310493" y="10653"/>
                </a:lnTo>
                <a:lnTo>
                  <a:pt x="266996" y="23515"/>
                </a:lnTo>
                <a:lnTo>
                  <a:pt x="225695" y="40998"/>
                </a:lnTo>
                <a:lnTo>
                  <a:pt x="186893" y="62798"/>
                </a:lnTo>
                <a:lnTo>
                  <a:pt x="150892" y="88613"/>
                </a:lnTo>
                <a:lnTo>
                  <a:pt x="117995" y="118140"/>
                </a:lnTo>
                <a:lnTo>
                  <a:pt x="88504" y="151076"/>
                </a:lnTo>
                <a:lnTo>
                  <a:pt x="62720" y="187119"/>
                </a:lnTo>
                <a:lnTo>
                  <a:pt x="40947" y="225966"/>
                </a:lnTo>
                <a:lnTo>
                  <a:pt x="23486" y="267314"/>
                </a:lnTo>
                <a:lnTo>
                  <a:pt x="10639" y="310861"/>
                </a:lnTo>
                <a:lnTo>
                  <a:pt x="2710" y="356303"/>
                </a:lnTo>
                <a:lnTo>
                  <a:pt x="0" y="403339"/>
                </a:lnTo>
                <a:lnTo>
                  <a:pt x="2710" y="450374"/>
                </a:lnTo>
                <a:lnTo>
                  <a:pt x="10639" y="495817"/>
                </a:lnTo>
                <a:lnTo>
                  <a:pt x="23486" y="539363"/>
                </a:lnTo>
                <a:lnTo>
                  <a:pt x="40947" y="580712"/>
                </a:lnTo>
                <a:lnTo>
                  <a:pt x="62720" y="619559"/>
                </a:lnTo>
                <a:lnTo>
                  <a:pt x="88504" y="655602"/>
                </a:lnTo>
                <a:lnTo>
                  <a:pt x="117995" y="688538"/>
                </a:lnTo>
                <a:lnTo>
                  <a:pt x="150892" y="718065"/>
                </a:lnTo>
                <a:lnTo>
                  <a:pt x="186893" y="743880"/>
                </a:lnTo>
                <a:lnTo>
                  <a:pt x="225695" y="765680"/>
                </a:lnTo>
                <a:lnTo>
                  <a:pt x="266996" y="783163"/>
                </a:lnTo>
                <a:lnTo>
                  <a:pt x="310493" y="796025"/>
                </a:lnTo>
                <a:lnTo>
                  <a:pt x="355885" y="803964"/>
                </a:lnTo>
                <a:lnTo>
                  <a:pt x="402869" y="806678"/>
                </a:lnTo>
                <a:lnTo>
                  <a:pt x="449858" y="803964"/>
                </a:lnTo>
                <a:lnTo>
                  <a:pt x="495254" y="796025"/>
                </a:lnTo>
                <a:lnTo>
                  <a:pt x="538755" y="783163"/>
                </a:lnTo>
                <a:lnTo>
                  <a:pt x="580059" y="765680"/>
                </a:lnTo>
                <a:lnTo>
                  <a:pt x="618863" y="743880"/>
                </a:lnTo>
                <a:lnTo>
                  <a:pt x="654866" y="718065"/>
                </a:lnTo>
                <a:lnTo>
                  <a:pt x="687765" y="688538"/>
                </a:lnTo>
                <a:lnTo>
                  <a:pt x="717258" y="655602"/>
                </a:lnTo>
                <a:lnTo>
                  <a:pt x="743042" y="619559"/>
                </a:lnTo>
                <a:lnTo>
                  <a:pt x="764816" y="580712"/>
                </a:lnTo>
                <a:lnTo>
                  <a:pt x="782277" y="539363"/>
                </a:lnTo>
                <a:lnTo>
                  <a:pt x="795124" y="495817"/>
                </a:lnTo>
                <a:lnTo>
                  <a:pt x="803053" y="450374"/>
                </a:lnTo>
                <a:lnTo>
                  <a:pt x="805764" y="403339"/>
                </a:lnTo>
                <a:lnTo>
                  <a:pt x="803053" y="356303"/>
                </a:lnTo>
                <a:lnTo>
                  <a:pt x="795124" y="310861"/>
                </a:lnTo>
                <a:lnTo>
                  <a:pt x="782277" y="267314"/>
                </a:lnTo>
                <a:lnTo>
                  <a:pt x="764816" y="225966"/>
                </a:lnTo>
                <a:lnTo>
                  <a:pt x="743042" y="187119"/>
                </a:lnTo>
                <a:lnTo>
                  <a:pt x="717258" y="151076"/>
                </a:lnTo>
                <a:lnTo>
                  <a:pt x="687765" y="118140"/>
                </a:lnTo>
                <a:lnTo>
                  <a:pt x="654866" y="88613"/>
                </a:lnTo>
                <a:lnTo>
                  <a:pt x="618863" y="62798"/>
                </a:lnTo>
                <a:lnTo>
                  <a:pt x="580059" y="40998"/>
                </a:lnTo>
                <a:lnTo>
                  <a:pt x="538755" y="23515"/>
                </a:lnTo>
                <a:lnTo>
                  <a:pt x="495254" y="10653"/>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252;p45">
            <a:extLst>
              <a:ext uri="{FF2B5EF4-FFF2-40B4-BE49-F238E27FC236}">
                <a16:creationId xmlns:a16="http://schemas.microsoft.com/office/drawing/2014/main" id="{79E72F07-7ACE-4AE5-84F9-2670228E875C}"/>
              </a:ext>
            </a:extLst>
          </p:cNvPr>
          <p:cNvSpPr/>
          <p:nvPr/>
        </p:nvSpPr>
        <p:spPr>
          <a:xfrm>
            <a:off x="3257105" y="4652449"/>
            <a:ext cx="328929" cy="300989"/>
          </a:xfrm>
          <a:custGeom>
            <a:avLst/>
            <a:gdLst/>
            <a:ahLst/>
            <a:cxnLst/>
            <a:rect l="l" t="t" r="r" b="b"/>
            <a:pathLst>
              <a:path w="328929" h="300989" extrusionOk="0">
                <a:moveTo>
                  <a:pt x="179120" y="63931"/>
                </a:moveTo>
                <a:lnTo>
                  <a:pt x="178854" y="62344"/>
                </a:lnTo>
                <a:lnTo>
                  <a:pt x="177825" y="59664"/>
                </a:lnTo>
                <a:lnTo>
                  <a:pt x="177736" y="59537"/>
                </a:lnTo>
                <a:lnTo>
                  <a:pt x="177025" y="58508"/>
                </a:lnTo>
                <a:lnTo>
                  <a:pt x="174828" y="56553"/>
                </a:lnTo>
                <a:lnTo>
                  <a:pt x="173443" y="55740"/>
                </a:lnTo>
                <a:lnTo>
                  <a:pt x="172250" y="55270"/>
                </a:lnTo>
                <a:lnTo>
                  <a:pt x="172250" y="70510"/>
                </a:lnTo>
                <a:lnTo>
                  <a:pt x="170167" y="72948"/>
                </a:lnTo>
                <a:lnTo>
                  <a:pt x="166027" y="73406"/>
                </a:lnTo>
                <a:lnTo>
                  <a:pt x="166027" y="59537"/>
                </a:lnTo>
                <a:lnTo>
                  <a:pt x="172250" y="70510"/>
                </a:lnTo>
                <a:lnTo>
                  <a:pt x="172250" y="55270"/>
                </a:lnTo>
                <a:lnTo>
                  <a:pt x="170230" y="54457"/>
                </a:lnTo>
                <a:lnTo>
                  <a:pt x="168287" y="53911"/>
                </a:lnTo>
                <a:lnTo>
                  <a:pt x="166027" y="53467"/>
                </a:lnTo>
                <a:lnTo>
                  <a:pt x="166027" y="52666"/>
                </a:lnTo>
                <a:lnTo>
                  <a:pt x="166027" y="40170"/>
                </a:lnTo>
                <a:lnTo>
                  <a:pt x="167640" y="40398"/>
                </a:lnTo>
                <a:lnTo>
                  <a:pt x="168897" y="40995"/>
                </a:lnTo>
                <a:lnTo>
                  <a:pt x="170649" y="42926"/>
                </a:lnTo>
                <a:lnTo>
                  <a:pt x="171157" y="44221"/>
                </a:lnTo>
                <a:lnTo>
                  <a:pt x="171284" y="45872"/>
                </a:lnTo>
                <a:lnTo>
                  <a:pt x="178066" y="45872"/>
                </a:lnTo>
                <a:lnTo>
                  <a:pt x="177774" y="42468"/>
                </a:lnTo>
                <a:lnTo>
                  <a:pt x="176784" y="40170"/>
                </a:lnTo>
                <a:lnTo>
                  <a:pt x="176618" y="39814"/>
                </a:lnTo>
                <a:lnTo>
                  <a:pt x="172542" y="36055"/>
                </a:lnTo>
                <a:lnTo>
                  <a:pt x="169697" y="34963"/>
                </a:lnTo>
                <a:lnTo>
                  <a:pt x="166027" y="34683"/>
                </a:lnTo>
                <a:lnTo>
                  <a:pt x="166027" y="30060"/>
                </a:lnTo>
                <a:lnTo>
                  <a:pt x="162737" y="30060"/>
                </a:lnTo>
                <a:lnTo>
                  <a:pt x="162737" y="34683"/>
                </a:lnTo>
                <a:lnTo>
                  <a:pt x="162737" y="40106"/>
                </a:lnTo>
                <a:lnTo>
                  <a:pt x="162737" y="52666"/>
                </a:lnTo>
                <a:lnTo>
                  <a:pt x="161925" y="52438"/>
                </a:lnTo>
                <a:lnTo>
                  <a:pt x="157149" y="47396"/>
                </a:lnTo>
                <a:lnTo>
                  <a:pt x="157149" y="42849"/>
                </a:lnTo>
                <a:lnTo>
                  <a:pt x="159004" y="40741"/>
                </a:lnTo>
                <a:lnTo>
                  <a:pt x="162737" y="40106"/>
                </a:lnTo>
                <a:lnTo>
                  <a:pt x="162737" y="34683"/>
                </a:lnTo>
                <a:lnTo>
                  <a:pt x="150355" y="48895"/>
                </a:lnTo>
                <a:lnTo>
                  <a:pt x="150558" y="50038"/>
                </a:lnTo>
                <a:lnTo>
                  <a:pt x="157530" y="57188"/>
                </a:lnTo>
                <a:lnTo>
                  <a:pt x="159054" y="57861"/>
                </a:lnTo>
                <a:lnTo>
                  <a:pt x="160794" y="58369"/>
                </a:lnTo>
                <a:lnTo>
                  <a:pt x="162737" y="58788"/>
                </a:lnTo>
                <a:lnTo>
                  <a:pt x="162737" y="73406"/>
                </a:lnTo>
                <a:lnTo>
                  <a:pt x="158673" y="72758"/>
                </a:lnTo>
                <a:lnTo>
                  <a:pt x="156451" y="70154"/>
                </a:lnTo>
                <a:lnTo>
                  <a:pt x="156070" y="65582"/>
                </a:lnTo>
                <a:lnTo>
                  <a:pt x="149275" y="65582"/>
                </a:lnTo>
                <a:lnTo>
                  <a:pt x="162737" y="78854"/>
                </a:lnTo>
                <a:lnTo>
                  <a:pt x="162737" y="83400"/>
                </a:lnTo>
                <a:lnTo>
                  <a:pt x="166027" y="83400"/>
                </a:lnTo>
                <a:lnTo>
                  <a:pt x="166027" y="78778"/>
                </a:lnTo>
                <a:lnTo>
                  <a:pt x="168059" y="78701"/>
                </a:lnTo>
                <a:lnTo>
                  <a:pt x="179120" y="67538"/>
                </a:lnTo>
                <a:lnTo>
                  <a:pt x="179120" y="63931"/>
                </a:lnTo>
                <a:close/>
              </a:path>
              <a:path w="328929" h="300989" extrusionOk="0">
                <a:moveTo>
                  <a:pt x="276834" y="96824"/>
                </a:moveTo>
                <a:lnTo>
                  <a:pt x="274421" y="94386"/>
                </a:lnTo>
                <a:lnTo>
                  <a:pt x="53975" y="94386"/>
                </a:lnTo>
                <a:lnTo>
                  <a:pt x="51562" y="96824"/>
                </a:lnTo>
                <a:lnTo>
                  <a:pt x="51562" y="99771"/>
                </a:lnTo>
                <a:lnTo>
                  <a:pt x="51562" y="102730"/>
                </a:lnTo>
                <a:lnTo>
                  <a:pt x="53975" y="105143"/>
                </a:lnTo>
                <a:lnTo>
                  <a:pt x="274421" y="105143"/>
                </a:lnTo>
                <a:lnTo>
                  <a:pt x="276834" y="102730"/>
                </a:lnTo>
                <a:lnTo>
                  <a:pt x="276834" y="96824"/>
                </a:lnTo>
                <a:close/>
              </a:path>
              <a:path w="328929" h="300989" extrusionOk="0">
                <a:moveTo>
                  <a:pt x="314388" y="254139"/>
                </a:moveTo>
                <a:lnTo>
                  <a:pt x="276834" y="254139"/>
                </a:lnTo>
                <a:lnTo>
                  <a:pt x="276834" y="125869"/>
                </a:lnTo>
                <a:lnTo>
                  <a:pt x="287553" y="125869"/>
                </a:lnTo>
                <a:lnTo>
                  <a:pt x="287553" y="253669"/>
                </a:lnTo>
                <a:lnTo>
                  <a:pt x="298284" y="253669"/>
                </a:lnTo>
                <a:lnTo>
                  <a:pt x="298284" y="125869"/>
                </a:lnTo>
                <a:lnTo>
                  <a:pt x="298284" y="125285"/>
                </a:lnTo>
                <a:lnTo>
                  <a:pt x="298284" y="114439"/>
                </a:lnTo>
                <a:lnTo>
                  <a:pt x="266115" y="114439"/>
                </a:lnTo>
                <a:lnTo>
                  <a:pt x="266115" y="125869"/>
                </a:lnTo>
                <a:lnTo>
                  <a:pt x="266115" y="254139"/>
                </a:lnTo>
                <a:lnTo>
                  <a:pt x="198170" y="254139"/>
                </a:lnTo>
                <a:lnTo>
                  <a:pt x="198170" y="125869"/>
                </a:lnTo>
                <a:lnTo>
                  <a:pt x="208889" y="125869"/>
                </a:lnTo>
                <a:lnTo>
                  <a:pt x="208889" y="253669"/>
                </a:lnTo>
                <a:lnTo>
                  <a:pt x="219621" y="253669"/>
                </a:lnTo>
                <a:lnTo>
                  <a:pt x="219621" y="125869"/>
                </a:lnTo>
                <a:lnTo>
                  <a:pt x="219621" y="125285"/>
                </a:lnTo>
                <a:lnTo>
                  <a:pt x="219621" y="114439"/>
                </a:lnTo>
                <a:lnTo>
                  <a:pt x="187452" y="114439"/>
                </a:lnTo>
                <a:lnTo>
                  <a:pt x="187452" y="125869"/>
                </a:lnTo>
                <a:lnTo>
                  <a:pt x="187452" y="254139"/>
                </a:lnTo>
                <a:lnTo>
                  <a:pt x="119507" y="254139"/>
                </a:lnTo>
                <a:lnTo>
                  <a:pt x="119507" y="125869"/>
                </a:lnTo>
                <a:lnTo>
                  <a:pt x="130225" y="125869"/>
                </a:lnTo>
                <a:lnTo>
                  <a:pt x="130225" y="253669"/>
                </a:lnTo>
                <a:lnTo>
                  <a:pt x="140944" y="253669"/>
                </a:lnTo>
                <a:lnTo>
                  <a:pt x="140944" y="125869"/>
                </a:lnTo>
                <a:lnTo>
                  <a:pt x="140944" y="125285"/>
                </a:lnTo>
                <a:lnTo>
                  <a:pt x="140944" y="114439"/>
                </a:lnTo>
                <a:lnTo>
                  <a:pt x="108775" y="114439"/>
                </a:lnTo>
                <a:lnTo>
                  <a:pt x="108775" y="125869"/>
                </a:lnTo>
                <a:lnTo>
                  <a:pt x="108775" y="254139"/>
                </a:lnTo>
                <a:lnTo>
                  <a:pt x="40843" y="254139"/>
                </a:lnTo>
                <a:lnTo>
                  <a:pt x="40843" y="125869"/>
                </a:lnTo>
                <a:lnTo>
                  <a:pt x="51574" y="125869"/>
                </a:lnTo>
                <a:lnTo>
                  <a:pt x="51574" y="253669"/>
                </a:lnTo>
                <a:lnTo>
                  <a:pt x="62280" y="253669"/>
                </a:lnTo>
                <a:lnTo>
                  <a:pt x="62280" y="125869"/>
                </a:lnTo>
                <a:lnTo>
                  <a:pt x="62280" y="125285"/>
                </a:lnTo>
                <a:lnTo>
                  <a:pt x="62280" y="114439"/>
                </a:lnTo>
                <a:lnTo>
                  <a:pt x="30099" y="114439"/>
                </a:lnTo>
                <a:lnTo>
                  <a:pt x="30099" y="125869"/>
                </a:lnTo>
                <a:lnTo>
                  <a:pt x="30099" y="254139"/>
                </a:lnTo>
                <a:lnTo>
                  <a:pt x="14008" y="254139"/>
                </a:lnTo>
                <a:lnTo>
                  <a:pt x="14008" y="264299"/>
                </a:lnTo>
                <a:lnTo>
                  <a:pt x="14008" y="283349"/>
                </a:lnTo>
                <a:lnTo>
                  <a:pt x="15151" y="283349"/>
                </a:lnTo>
                <a:lnTo>
                  <a:pt x="15151" y="285889"/>
                </a:lnTo>
                <a:lnTo>
                  <a:pt x="23622" y="285889"/>
                </a:lnTo>
                <a:lnTo>
                  <a:pt x="23622" y="283349"/>
                </a:lnTo>
                <a:lnTo>
                  <a:pt x="24752" y="283349"/>
                </a:lnTo>
                <a:lnTo>
                  <a:pt x="24752" y="264299"/>
                </a:lnTo>
                <a:lnTo>
                  <a:pt x="303644" y="264299"/>
                </a:lnTo>
                <a:lnTo>
                  <a:pt x="303644" y="283349"/>
                </a:lnTo>
                <a:lnTo>
                  <a:pt x="304787" y="283349"/>
                </a:lnTo>
                <a:lnTo>
                  <a:pt x="304787" y="285889"/>
                </a:lnTo>
                <a:lnTo>
                  <a:pt x="313258" y="285889"/>
                </a:lnTo>
                <a:lnTo>
                  <a:pt x="313258" y="283349"/>
                </a:lnTo>
                <a:lnTo>
                  <a:pt x="314388" y="283349"/>
                </a:lnTo>
                <a:lnTo>
                  <a:pt x="314388" y="264299"/>
                </a:lnTo>
                <a:lnTo>
                  <a:pt x="314388" y="254139"/>
                </a:lnTo>
                <a:close/>
              </a:path>
              <a:path w="328929" h="300989" extrusionOk="0">
                <a:moveTo>
                  <a:pt x="327444" y="292163"/>
                </a:moveTo>
                <a:lnTo>
                  <a:pt x="325031" y="289737"/>
                </a:lnTo>
                <a:lnTo>
                  <a:pt x="322084" y="289737"/>
                </a:lnTo>
                <a:lnTo>
                  <a:pt x="3365" y="289737"/>
                </a:lnTo>
                <a:lnTo>
                  <a:pt x="939" y="292163"/>
                </a:lnTo>
                <a:lnTo>
                  <a:pt x="939" y="298056"/>
                </a:lnTo>
                <a:lnTo>
                  <a:pt x="3365" y="300456"/>
                </a:lnTo>
                <a:lnTo>
                  <a:pt x="325031" y="300456"/>
                </a:lnTo>
                <a:lnTo>
                  <a:pt x="327444" y="298056"/>
                </a:lnTo>
                <a:lnTo>
                  <a:pt x="327444" y="292163"/>
                </a:lnTo>
                <a:close/>
              </a:path>
              <a:path w="328929" h="300989" extrusionOk="0">
                <a:moveTo>
                  <a:pt x="328396" y="109143"/>
                </a:moveTo>
                <a:lnTo>
                  <a:pt x="327698" y="105194"/>
                </a:lnTo>
                <a:lnTo>
                  <a:pt x="164693" y="0"/>
                </a:lnTo>
                <a:lnTo>
                  <a:pt x="163703" y="0"/>
                </a:lnTo>
                <a:lnTo>
                  <a:pt x="698" y="105194"/>
                </a:lnTo>
                <a:lnTo>
                  <a:pt x="0" y="109143"/>
                </a:lnTo>
                <a:lnTo>
                  <a:pt x="4610" y="114769"/>
                </a:lnTo>
                <a:lnTo>
                  <a:pt x="9042" y="115392"/>
                </a:lnTo>
                <a:lnTo>
                  <a:pt x="12217" y="113347"/>
                </a:lnTo>
                <a:lnTo>
                  <a:pt x="164198" y="15278"/>
                </a:lnTo>
                <a:lnTo>
                  <a:pt x="317436" y="114160"/>
                </a:lnTo>
                <a:lnTo>
                  <a:pt x="318897" y="114566"/>
                </a:lnTo>
                <a:lnTo>
                  <a:pt x="322541" y="114566"/>
                </a:lnTo>
                <a:lnTo>
                  <a:pt x="324700" y="113639"/>
                </a:lnTo>
                <a:lnTo>
                  <a:pt x="328396" y="109143"/>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4" name="Group 113">
            <a:extLst>
              <a:ext uri="{FF2B5EF4-FFF2-40B4-BE49-F238E27FC236}">
                <a16:creationId xmlns:a16="http://schemas.microsoft.com/office/drawing/2014/main" id="{DEB1E1CA-5956-4358-ACB3-854025209A7E}"/>
              </a:ext>
            </a:extLst>
          </p:cNvPr>
          <p:cNvGrpSpPr/>
          <p:nvPr/>
        </p:nvGrpSpPr>
        <p:grpSpPr>
          <a:xfrm>
            <a:off x="353820" y="1708113"/>
            <a:ext cx="2352000" cy="1239616"/>
            <a:chOff x="353820" y="1696885"/>
            <a:chExt cx="2352000" cy="1239616"/>
          </a:xfrm>
        </p:grpSpPr>
        <p:sp>
          <p:nvSpPr>
            <p:cNvPr id="101" name="Google Shape;254;p45">
              <a:extLst>
                <a:ext uri="{FF2B5EF4-FFF2-40B4-BE49-F238E27FC236}">
                  <a16:creationId xmlns:a16="http://schemas.microsoft.com/office/drawing/2014/main" id="{AFA91AC4-5A5D-444C-AA75-1B605431F629}"/>
                </a:ext>
              </a:extLst>
            </p:cNvPr>
            <p:cNvSpPr txBox="1"/>
            <p:nvPr/>
          </p:nvSpPr>
          <p:spPr>
            <a:xfrm>
              <a:off x="1307283" y="1696885"/>
              <a:ext cx="450900" cy="366900"/>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rgbClr val="8FC850"/>
                  </a:solidFill>
                  <a:effectLst/>
                  <a:uLnTx/>
                  <a:uFillTx/>
                  <a:latin typeface="Titillium Web"/>
                  <a:ea typeface="Titillium Web"/>
                  <a:cs typeface="Titillium Web"/>
                  <a:sym typeface="Titillium Web"/>
                </a:rPr>
                <a:t>Step 1:</a:t>
              </a:r>
              <a:endParaRPr kumimoji="0" sz="1150" b="0" i="0" u="none" strike="noStrike" kern="0" cap="none" spc="0" normalizeH="0" baseline="0" noProof="0" dirty="0">
                <a:ln>
                  <a:noFill/>
                </a:ln>
                <a:solidFill>
                  <a:srgbClr val="000000"/>
                </a:solidFill>
                <a:effectLst/>
                <a:uLnTx/>
                <a:uFillTx/>
                <a:latin typeface="Titillium Web"/>
                <a:ea typeface="Titillium Web"/>
                <a:cs typeface="Titillium Web"/>
                <a:sym typeface="Titillium Web"/>
              </a:endParaRPr>
            </a:p>
          </p:txBody>
        </p:sp>
        <p:sp>
          <p:nvSpPr>
            <p:cNvPr id="102" name="Google Shape;255;p45">
              <a:extLst>
                <a:ext uri="{FF2B5EF4-FFF2-40B4-BE49-F238E27FC236}">
                  <a16:creationId xmlns:a16="http://schemas.microsoft.com/office/drawing/2014/main" id="{09EDFD2B-FA16-4B5D-BBF6-A96A60FD2C08}"/>
                </a:ext>
              </a:extLst>
            </p:cNvPr>
            <p:cNvSpPr txBox="1"/>
            <p:nvPr/>
          </p:nvSpPr>
          <p:spPr>
            <a:xfrm>
              <a:off x="353820" y="1945001"/>
              <a:ext cx="2352000" cy="991500"/>
            </a:xfrm>
            <a:prstGeom prst="rect">
              <a:avLst/>
            </a:prstGeom>
            <a:noFill/>
            <a:ln>
              <a:noFill/>
            </a:ln>
          </p:spPr>
          <p:txBody>
            <a:bodyPr spcFirstLastPara="1" wrap="square" lIns="0" tIns="5700" rIns="0" bIns="0" anchor="t" anchorCtr="0">
              <a:spAutoFit/>
            </a:bodyPr>
            <a:lstStyle/>
            <a:p>
              <a:pPr marL="12700" marR="5080" lvl="0" indent="0" algn="ctr" defTabSz="914400" rtl="0" eaLnBrk="1" fontAlgn="auto" latinLnBrk="0" hangingPunct="1">
                <a:lnSpc>
                  <a:spcPct val="104400"/>
                </a:lnSpc>
                <a:spcBef>
                  <a:spcPts val="0"/>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You identify an international  buyer and obtain an Export  Credit Insurance policy.</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grpSp>
      <p:grpSp>
        <p:nvGrpSpPr>
          <p:cNvPr id="115" name="Group 114">
            <a:extLst>
              <a:ext uri="{FF2B5EF4-FFF2-40B4-BE49-F238E27FC236}">
                <a16:creationId xmlns:a16="http://schemas.microsoft.com/office/drawing/2014/main" id="{4013AB48-5C92-43B4-8826-C9D7C8D1C26B}"/>
              </a:ext>
            </a:extLst>
          </p:cNvPr>
          <p:cNvGrpSpPr/>
          <p:nvPr/>
        </p:nvGrpSpPr>
        <p:grpSpPr>
          <a:xfrm>
            <a:off x="2484012" y="5753834"/>
            <a:ext cx="1990200" cy="750032"/>
            <a:chOff x="2484012" y="5748121"/>
            <a:chExt cx="1990200" cy="750032"/>
          </a:xfrm>
        </p:grpSpPr>
        <p:sp>
          <p:nvSpPr>
            <p:cNvPr id="103" name="Google Shape;256;p45">
              <a:extLst>
                <a:ext uri="{FF2B5EF4-FFF2-40B4-BE49-F238E27FC236}">
                  <a16:creationId xmlns:a16="http://schemas.microsoft.com/office/drawing/2014/main" id="{8689A1BE-EDC1-4078-B6C2-47B23ADE9067}"/>
                </a:ext>
              </a:extLst>
            </p:cNvPr>
            <p:cNvSpPr txBox="1"/>
            <p:nvPr/>
          </p:nvSpPr>
          <p:spPr>
            <a:xfrm>
              <a:off x="3174110" y="5748121"/>
              <a:ext cx="450900" cy="366900"/>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a:ln>
                    <a:noFill/>
                  </a:ln>
                  <a:solidFill>
                    <a:srgbClr val="8FC850"/>
                  </a:solidFill>
                  <a:effectLst/>
                  <a:uLnTx/>
                  <a:uFillTx/>
                  <a:latin typeface="Titillium Web"/>
                  <a:ea typeface="Titillium Web"/>
                  <a:cs typeface="Titillium Web"/>
                  <a:sym typeface="Titillium Web"/>
                </a:rPr>
                <a:t>S</a:t>
              </a:r>
              <a:r>
                <a:rPr kumimoji="0" lang="en-US" sz="1150" b="1" i="1" u="sng" strike="noStrike" kern="0" cap="none" spc="0" normalizeH="0" baseline="0" noProof="0">
                  <a:ln>
                    <a:noFill/>
                  </a:ln>
                  <a:solidFill>
                    <a:srgbClr val="8FC850"/>
                  </a:solidFill>
                  <a:effectLst/>
                  <a:uLnTx/>
                  <a:uFillTx/>
                  <a:latin typeface="Titillium Web"/>
                  <a:ea typeface="Titillium Web"/>
                  <a:cs typeface="Titillium Web"/>
                  <a:sym typeface="Titillium Web"/>
                </a:rPr>
                <a:t>tep 2</a:t>
              </a:r>
              <a:r>
                <a:rPr kumimoji="0" lang="en-US" sz="1150" b="1" i="1" u="none" strike="noStrike" kern="0" cap="none" spc="0" normalizeH="0" baseline="0" noProof="0">
                  <a:ln>
                    <a:noFill/>
                  </a:ln>
                  <a:solidFill>
                    <a:srgbClr val="8FC850"/>
                  </a:solidFill>
                  <a:effectLst/>
                  <a:uLnTx/>
                  <a:uFillTx/>
                  <a:latin typeface="Titillium Web"/>
                  <a:ea typeface="Titillium Web"/>
                  <a:cs typeface="Titillium Web"/>
                  <a:sym typeface="Titillium Web"/>
                </a:rPr>
                <a:t>:</a:t>
              </a:r>
              <a:endParaRPr kumimoji="0" sz="1150" b="0"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p:txBody>
        </p:sp>
        <p:sp>
          <p:nvSpPr>
            <p:cNvPr id="104" name="Google Shape;257;p45">
              <a:extLst>
                <a:ext uri="{FF2B5EF4-FFF2-40B4-BE49-F238E27FC236}">
                  <a16:creationId xmlns:a16="http://schemas.microsoft.com/office/drawing/2014/main" id="{65A6D873-D3B3-4148-9037-F8EA520117C5}"/>
                </a:ext>
              </a:extLst>
            </p:cNvPr>
            <p:cNvSpPr txBox="1"/>
            <p:nvPr/>
          </p:nvSpPr>
          <p:spPr>
            <a:xfrm>
              <a:off x="2484012" y="5996236"/>
              <a:ext cx="1990200" cy="501917"/>
            </a:xfrm>
            <a:prstGeom prst="rect">
              <a:avLst/>
            </a:prstGeom>
            <a:noFill/>
            <a:ln>
              <a:noFill/>
            </a:ln>
          </p:spPr>
          <p:txBody>
            <a:bodyPr spcFirstLastPara="1" wrap="square" lIns="0" tIns="5700" rIns="0" bIns="0" anchor="t" anchorCtr="0">
              <a:spAutoFit/>
            </a:bodyPr>
            <a:lstStyle/>
            <a:p>
              <a:pPr marL="52705" marR="5080" lvl="0" indent="-40640" algn="ctr" defTabSz="914400" rtl="0" eaLnBrk="1" fontAlgn="auto" latinLnBrk="0" hangingPunct="1">
                <a:lnSpc>
                  <a:spcPct val="104400"/>
                </a:lnSpc>
                <a:spcBef>
                  <a:spcPts val="0"/>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You offer credit terms  to your foreign buyer.</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grpSp>
      <p:sp>
        <p:nvSpPr>
          <p:cNvPr id="105" name="Google Shape;258;p45">
            <a:extLst>
              <a:ext uri="{FF2B5EF4-FFF2-40B4-BE49-F238E27FC236}">
                <a16:creationId xmlns:a16="http://schemas.microsoft.com/office/drawing/2014/main" id="{78B74C01-F028-4B04-8478-B694314B135F}"/>
              </a:ext>
            </a:extLst>
          </p:cNvPr>
          <p:cNvSpPr txBox="1"/>
          <p:nvPr/>
        </p:nvSpPr>
        <p:spPr>
          <a:xfrm>
            <a:off x="4283392" y="2126742"/>
            <a:ext cx="1856700" cy="797400"/>
          </a:xfrm>
          <a:prstGeom prst="rect">
            <a:avLst/>
          </a:prstGeom>
          <a:noFill/>
          <a:ln>
            <a:noFill/>
          </a:ln>
        </p:spPr>
        <p:txBody>
          <a:bodyPr spcFirstLastPara="1" wrap="square" lIns="0" tIns="66025" rIns="0" bIns="0" anchor="t" anchorCtr="0">
            <a:spAutoFit/>
          </a:bodyPr>
          <a:lstStyle/>
          <a:p>
            <a:pPr marL="10795" marR="0" lvl="0" indent="0" algn="ctr"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rgbClr val="8FC850"/>
                </a:solidFill>
                <a:effectLst/>
                <a:uLnTx/>
                <a:uFillTx/>
                <a:latin typeface="Titillium Web"/>
                <a:ea typeface="Titillium Web"/>
                <a:cs typeface="Titillium Web"/>
                <a:sym typeface="Titillium Web"/>
              </a:rPr>
              <a:t>Step 3:</a:t>
            </a:r>
            <a:endParaRPr kumimoji="0" sz="1150" b="0" i="0" u="none" strike="noStrike" kern="0" cap="none" spc="0" normalizeH="0" baseline="0" noProof="0" dirty="0">
              <a:ln>
                <a:noFill/>
              </a:ln>
              <a:solidFill>
                <a:srgbClr val="000000"/>
              </a:solidFill>
              <a:effectLst/>
              <a:uLnTx/>
              <a:uFillTx/>
              <a:latin typeface="Titillium Web"/>
              <a:ea typeface="Titillium Web"/>
              <a:cs typeface="Titillium Web"/>
              <a:sym typeface="Titillium Web"/>
            </a:endParaRPr>
          </a:p>
          <a:p>
            <a:pPr marL="12065" marR="5080" lvl="0" indent="0" algn="ctr" defTabSz="914400" rtl="0" eaLnBrk="1" fontAlgn="auto" latinLnBrk="0" hangingPunct="1">
              <a:lnSpc>
                <a:spcPct val="104400"/>
              </a:lnSpc>
              <a:spcBef>
                <a:spcPts val="515"/>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The buyer accepts </a:t>
            </a:r>
            <a:b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b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the  deal’s terms.</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sp>
        <p:nvSpPr>
          <p:cNvPr id="106" name="Google Shape;259;p45">
            <a:extLst>
              <a:ext uri="{FF2B5EF4-FFF2-40B4-BE49-F238E27FC236}">
                <a16:creationId xmlns:a16="http://schemas.microsoft.com/office/drawing/2014/main" id="{3ACD6199-D0C9-4C33-B2E0-DBB6755A84C8}"/>
              </a:ext>
            </a:extLst>
          </p:cNvPr>
          <p:cNvSpPr txBox="1"/>
          <p:nvPr/>
        </p:nvSpPr>
        <p:spPr>
          <a:xfrm>
            <a:off x="6082151" y="5701692"/>
            <a:ext cx="1944891" cy="803923"/>
          </a:xfrm>
          <a:prstGeom prst="rect">
            <a:avLst/>
          </a:prstGeom>
          <a:noFill/>
          <a:ln>
            <a:noFill/>
          </a:ln>
        </p:spPr>
        <p:txBody>
          <a:bodyPr spcFirstLastPara="1" wrap="square" lIns="0" tIns="66025" rIns="0" bIns="0" anchor="t" anchorCtr="0">
            <a:spAutoFit/>
          </a:bodyPr>
          <a:lstStyle/>
          <a:p>
            <a:pPr marL="0" marR="13970" lvl="0" indent="0" algn="ctr"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rgbClr val="8FC850"/>
                </a:solidFill>
                <a:effectLst/>
                <a:uLnTx/>
                <a:uFillTx/>
                <a:latin typeface="Titillium Web"/>
                <a:ea typeface="Titillium Web"/>
                <a:cs typeface="Titillium Web"/>
                <a:sym typeface="Titillium Web"/>
              </a:rPr>
              <a:t>Step 4:</a:t>
            </a:r>
            <a:endParaRPr kumimoji="0" sz="1150" b="0" i="0" u="none" strike="noStrike" kern="0" cap="none" spc="0" normalizeH="0" baseline="0" noProof="0" dirty="0">
              <a:ln>
                <a:noFill/>
              </a:ln>
              <a:solidFill>
                <a:srgbClr val="000000"/>
              </a:solidFill>
              <a:effectLst/>
              <a:uLnTx/>
              <a:uFillTx/>
              <a:latin typeface="Titillium Web"/>
              <a:ea typeface="Titillium Web"/>
              <a:cs typeface="Titillium Web"/>
              <a:sym typeface="Titillium Web"/>
            </a:endParaRPr>
          </a:p>
          <a:p>
            <a:pPr marL="12065" marR="5080" lvl="0" indent="-12065" algn="ctr" defTabSz="914400" rtl="0" eaLnBrk="1" fontAlgn="auto" latinLnBrk="0" hangingPunct="1">
              <a:lnSpc>
                <a:spcPct val="104400"/>
              </a:lnSpc>
              <a:spcBef>
                <a:spcPts val="515"/>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You ship your product  and invoice the buyer.</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sp>
        <p:nvSpPr>
          <p:cNvPr id="107" name="Google Shape;260;p45">
            <a:extLst>
              <a:ext uri="{FF2B5EF4-FFF2-40B4-BE49-F238E27FC236}">
                <a16:creationId xmlns:a16="http://schemas.microsoft.com/office/drawing/2014/main" id="{B31F554E-31DD-4B8C-AFE4-9C2F730851F6}"/>
              </a:ext>
            </a:extLst>
          </p:cNvPr>
          <p:cNvSpPr txBox="1"/>
          <p:nvPr/>
        </p:nvSpPr>
        <p:spPr>
          <a:xfrm>
            <a:off x="7883473" y="1910321"/>
            <a:ext cx="1824900" cy="1052004"/>
          </a:xfrm>
          <a:prstGeom prst="rect">
            <a:avLst/>
          </a:prstGeom>
          <a:noFill/>
          <a:ln>
            <a:noFill/>
          </a:ln>
        </p:spPr>
        <p:txBody>
          <a:bodyPr spcFirstLastPara="1" wrap="square" lIns="0" tIns="66025" rIns="0" bIns="0" anchor="t" anchorCtr="0">
            <a:spAutoFit/>
          </a:bodyPr>
          <a:lstStyle/>
          <a:p>
            <a:pPr marL="0" marR="0" lvl="0" indent="0" algn="ctr"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rgbClr val="8FC850"/>
                </a:solidFill>
                <a:effectLst/>
                <a:uLnTx/>
                <a:uFillTx/>
                <a:latin typeface="Titillium Web"/>
                <a:ea typeface="Titillium Web"/>
                <a:cs typeface="Titillium Web"/>
                <a:sym typeface="Titillium Web"/>
              </a:rPr>
              <a:t>Step 5:</a:t>
            </a:r>
            <a:endParaRPr kumimoji="0" sz="1150" b="0" i="0" u="none" strike="noStrike" kern="0" cap="none" spc="0" normalizeH="0" baseline="0" noProof="0" dirty="0">
              <a:ln>
                <a:noFill/>
              </a:ln>
              <a:solidFill>
                <a:srgbClr val="000000"/>
              </a:solidFill>
              <a:effectLst/>
              <a:uLnTx/>
              <a:uFillTx/>
              <a:latin typeface="Titillium Web"/>
              <a:ea typeface="Titillium Web"/>
              <a:cs typeface="Titillium Web"/>
              <a:sym typeface="Titillium Web"/>
            </a:endParaRPr>
          </a:p>
          <a:p>
            <a:pPr marL="12700" marR="5080" lvl="0" indent="3809" algn="ctr" defTabSz="914400" rtl="0" eaLnBrk="1" fontAlgn="auto" latinLnBrk="0" hangingPunct="1">
              <a:lnSpc>
                <a:spcPct val="104400"/>
              </a:lnSpc>
              <a:spcBef>
                <a:spcPts val="515"/>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You report shipments  and pay premiums on  the amount shipped</a:t>
            </a:r>
            <a:r>
              <a:rPr kumimoji="0" lang="en-US" sz="1550" b="0" i="0" u="none" strike="noStrike" kern="0" cap="none" spc="0" normalizeH="0" baseline="0" noProof="0" dirty="0">
                <a:ln>
                  <a:noFill/>
                </a:ln>
                <a:solidFill>
                  <a:srgbClr val="FFFFFF"/>
                </a:solidFill>
                <a:effectLst/>
                <a:uLnTx/>
                <a:uFillTx/>
                <a:latin typeface="Titillium WebLight"/>
                <a:ea typeface="Titillium WebLight"/>
                <a:cs typeface="Titillium WebLight"/>
                <a:sym typeface="Titillium Web Light"/>
              </a:rPr>
              <a:t>.</a:t>
            </a:r>
            <a:endParaRPr kumimoji="0" sz="1550" b="0" i="0" u="none" strike="noStrike" kern="0" cap="none" spc="0" normalizeH="0" baseline="0" noProof="0" dirty="0">
              <a:ln>
                <a:noFill/>
              </a:ln>
              <a:solidFill>
                <a:srgbClr val="000000"/>
              </a:solidFill>
              <a:effectLst/>
              <a:uLnTx/>
              <a:uFillTx/>
              <a:latin typeface="Titillium WebLight"/>
              <a:ea typeface="Titillium WebLight"/>
              <a:cs typeface="Titillium WebLight"/>
              <a:sym typeface="Titillium Web Light"/>
            </a:endParaRPr>
          </a:p>
        </p:txBody>
      </p:sp>
      <p:sp>
        <p:nvSpPr>
          <p:cNvPr id="108" name="Google Shape;261;p45">
            <a:extLst>
              <a:ext uri="{FF2B5EF4-FFF2-40B4-BE49-F238E27FC236}">
                <a16:creationId xmlns:a16="http://schemas.microsoft.com/office/drawing/2014/main" id="{8C92DDC5-37AC-47F3-9418-CDBF3DB94598}"/>
              </a:ext>
            </a:extLst>
          </p:cNvPr>
          <p:cNvSpPr txBox="1"/>
          <p:nvPr/>
        </p:nvSpPr>
        <p:spPr>
          <a:xfrm>
            <a:off x="9612901" y="5700904"/>
            <a:ext cx="1990200" cy="803923"/>
          </a:xfrm>
          <a:prstGeom prst="rect">
            <a:avLst/>
          </a:prstGeom>
          <a:noFill/>
          <a:ln>
            <a:noFill/>
          </a:ln>
        </p:spPr>
        <p:txBody>
          <a:bodyPr spcFirstLastPara="1" wrap="square" lIns="0" tIns="66025" rIns="0" bIns="0" anchor="t" anchorCtr="0">
            <a:spAutoFit/>
          </a:bodyPr>
          <a:lstStyle/>
          <a:p>
            <a:pPr marL="0" marR="36195" lvl="0" indent="0" algn="ctr"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rgbClr val="8FC850"/>
                </a:solidFill>
                <a:effectLst/>
                <a:uLnTx/>
                <a:uFillTx/>
                <a:latin typeface="Titillium Web"/>
                <a:ea typeface="Titillium Web"/>
                <a:cs typeface="Titillium Web"/>
                <a:sym typeface="Titillium Web"/>
              </a:rPr>
              <a:t>Step 6:</a:t>
            </a:r>
            <a:endParaRPr kumimoji="0" sz="1150" b="0" i="0" u="none" strike="noStrike" kern="0" cap="none" spc="0" normalizeH="0" baseline="0" noProof="0" dirty="0">
              <a:ln>
                <a:noFill/>
              </a:ln>
              <a:solidFill>
                <a:srgbClr val="000000"/>
              </a:solidFill>
              <a:effectLst/>
              <a:uLnTx/>
              <a:uFillTx/>
              <a:latin typeface="Titillium Web"/>
              <a:ea typeface="Titillium Web"/>
              <a:cs typeface="Titillium Web"/>
              <a:sym typeface="Titillium Web"/>
            </a:endParaRPr>
          </a:p>
          <a:p>
            <a:pPr marL="12700" marR="5080" lvl="0" indent="-12700" algn="ctr" defTabSz="914400" rtl="0" eaLnBrk="1" fontAlgn="auto" latinLnBrk="0" hangingPunct="1">
              <a:lnSpc>
                <a:spcPct val="104400"/>
              </a:lnSpc>
              <a:spcBef>
                <a:spcPts val="515"/>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The buyer pays. If they  fail to do so, EXIM pays.</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pic>
        <p:nvPicPr>
          <p:cNvPr id="109" name="EXIM Logo">
            <a:extLst>
              <a:ext uri="{FF2B5EF4-FFF2-40B4-BE49-F238E27FC236}">
                <a16:creationId xmlns:a16="http://schemas.microsoft.com/office/drawing/2014/main" id="{1ADDFF21-83AA-4360-BF4F-A20388285303}"/>
              </a:ext>
            </a:extLst>
          </p:cNvPr>
          <p:cNvPicPr/>
          <p:nvPr/>
        </p:nvPicPr>
        <p:blipFill>
          <a:blip r:embed="rId20" cstate="print"/>
          <a:stretch>
            <a:fillRect/>
          </a:stretch>
        </p:blipFill>
        <p:spPr>
          <a:xfrm>
            <a:off x="11070692" y="225507"/>
            <a:ext cx="866171" cy="515710"/>
          </a:xfrm>
          <a:prstGeom prst="rect">
            <a:avLst/>
          </a:prstGeom>
        </p:spPr>
      </p:pic>
      <p:sp>
        <p:nvSpPr>
          <p:cNvPr id="113" name="Google Shape;683;p31">
            <a:extLst>
              <a:ext uri="{FF2B5EF4-FFF2-40B4-BE49-F238E27FC236}">
                <a16:creationId xmlns:a16="http://schemas.microsoft.com/office/drawing/2014/main" id="{491B7C26-BD28-45EA-9077-FE31B800B55F}"/>
              </a:ext>
            </a:extLst>
          </p:cNvPr>
          <p:cNvSpPr txBox="1">
            <a:spLocks/>
          </p:cNvSpPr>
          <p:nvPr/>
        </p:nvSpPr>
        <p:spPr>
          <a:xfrm>
            <a:off x="751759" y="826822"/>
            <a:ext cx="6704021" cy="542184"/>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200"/>
              <a:buFont typeface="Source Sans Pro"/>
              <a:buNone/>
              <a:tabLst/>
              <a:defRPr/>
            </a:pPr>
            <a:r>
              <a:rPr kumimoji="0" lang="en-US" sz="3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How Export Credit Insurance Works</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9550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object 2">
            <a:extLst>
              <a:ext uri="{FF2B5EF4-FFF2-40B4-BE49-F238E27FC236}">
                <a16:creationId xmlns:a16="http://schemas.microsoft.com/office/drawing/2014/main" id="{9324F7E0-3258-4DAA-B3D6-8B7D9C0D7FE6}"/>
              </a:ext>
            </a:extLst>
          </p:cNvPr>
          <p:cNvGrpSpPr/>
          <p:nvPr/>
        </p:nvGrpSpPr>
        <p:grpSpPr>
          <a:xfrm>
            <a:off x="0" y="0"/>
            <a:ext cx="12192000" cy="6858000"/>
            <a:chOff x="0" y="0"/>
            <a:chExt cx="12190730" cy="6858000"/>
          </a:xfrm>
        </p:grpSpPr>
        <p:pic>
          <p:nvPicPr>
            <p:cNvPr id="35" name="object 3">
              <a:extLst>
                <a:ext uri="{FF2B5EF4-FFF2-40B4-BE49-F238E27FC236}">
                  <a16:creationId xmlns:a16="http://schemas.microsoft.com/office/drawing/2014/main" id="{E45213B7-FE9F-4165-BCB4-FFCD53BCFCEA}"/>
                </a:ext>
              </a:extLst>
            </p:cNvPr>
            <p:cNvPicPr/>
            <p:nvPr/>
          </p:nvPicPr>
          <p:blipFill>
            <a:blip r:embed="rId3" cstate="print"/>
            <a:stretch>
              <a:fillRect/>
            </a:stretch>
          </p:blipFill>
          <p:spPr>
            <a:xfrm>
              <a:off x="0" y="0"/>
              <a:ext cx="12190475" cy="6858000"/>
            </a:xfrm>
            <a:prstGeom prst="rect">
              <a:avLst/>
            </a:prstGeom>
          </p:spPr>
        </p:pic>
        <p:sp>
          <p:nvSpPr>
            <p:cNvPr id="36" name="object 4">
              <a:extLst>
                <a:ext uri="{FF2B5EF4-FFF2-40B4-BE49-F238E27FC236}">
                  <a16:creationId xmlns:a16="http://schemas.microsoft.com/office/drawing/2014/main" id="{136686EE-4D75-4F72-A7F8-60448ADB8FD8}"/>
                </a:ext>
              </a:extLst>
            </p:cNvPr>
            <p:cNvSpPr/>
            <p:nvPr/>
          </p:nvSpPr>
          <p:spPr>
            <a:xfrm>
              <a:off x="2366772" y="824496"/>
              <a:ext cx="7701280" cy="5253355"/>
            </a:xfrm>
            <a:custGeom>
              <a:avLst/>
              <a:gdLst/>
              <a:ahLst/>
              <a:cxnLst/>
              <a:rect l="l" t="t" r="r" b="b"/>
              <a:pathLst>
                <a:path w="7701280" h="5253355">
                  <a:moveTo>
                    <a:pt x="7700772" y="0"/>
                  </a:moveTo>
                  <a:lnTo>
                    <a:pt x="0" y="0"/>
                  </a:lnTo>
                  <a:lnTo>
                    <a:pt x="0" y="4479023"/>
                  </a:lnTo>
                  <a:lnTo>
                    <a:pt x="0" y="5253215"/>
                  </a:lnTo>
                  <a:lnTo>
                    <a:pt x="7700772" y="5253215"/>
                  </a:lnTo>
                  <a:lnTo>
                    <a:pt x="7700772" y="4479023"/>
                  </a:lnTo>
                  <a:lnTo>
                    <a:pt x="7700772" y="0"/>
                  </a:lnTo>
                  <a:close/>
                </a:path>
              </a:pathLst>
            </a:custGeom>
            <a:solidFill>
              <a:srgbClr val="033571">
                <a:alpha val="94900"/>
              </a:srgbClr>
            </a:solidFill>
          </p:spPr>
          <p:txBody>
            <a:bodyPr wrap="square" lIns="0" tIns="0" rIns="0" bIns="0" rtlCol="0"/>
            <a:lstStyle/>
            <a:p>
              <a:endParaRPr/>
            </a:p>
          </p:txBody>
        </p:sp>
      </p:grpSp>
      <p:grpSp>
        <p:nvGrpSpPr>
          <p:cNvPr id="40" name="Group 39">
            <a:extLst>
              <a:ext uri="{FF2B5EF4-FFF2-40B4-BE49-F238E27FC236}">
                <a16:creationId xmlns:a16="http://schemas.microsoft.com/office/drawing/2014/main" id="{527C6F43-577D-405A-B634-6E8543AFF601}"/>
              </a:ext>
            </a:extLst>
          </p:cNvPr>
          <p:cNvGrpSpPr/>
          <p:nvPr/>
        </p:nvGrpSpPr>
        <p:grpSpPr>
          <a:xfrm>
            <a:off x="5988230" y="2340038"/>
            <a:ext cx="3773040" cy="2544187"/>
            <a:chOff x="5111232" y="1969580"/>
            <a:chExt cx="3773040" cy="2544187"/>
          </a:xfrm>
        </p:grpSpPr>
        <p:sp>
          <p:nvSpPr>
            <p:cNvPr id="28" name="TextBox 27">
              <a:extLst>
                <a:ext uri="{FF2B5EF4-FFF2-40B4-BE49-F238E27FC236}">
                  <a16:creationId xmlns:a16="http://schemas.microsoft.com/office/drawing/2014/main" id="{BCE7BB5C-BEE7-4A40-AF32-1BFE68283ABE}"/>
                </a:ext>
              </a:extLst>
            </p:cNvPr>
            <p:cNvSpPr txBox="1"/>
            <p:nvPr/>
          </p:nvSpPr>
          <p:spPr>
            <a:xfrm>
              <a:off x="5589012" y="2574775"/>
              <a:ext cx="3295260" cy="1938992"/>
            </a:xfrm>
            <a:prstGeom prst="rect">
              <a:avLst/>
            </a:prstGeom>
            <a:noFill/>
          </p:spPr>
          <p:txBody>
            <a:bodyPr wrap="square" rtlCol="0">
              <a:spAutoFit/>
            </a:bodyPr>
            <a:lstStyle/>
            <a:p>
              <a:pPr>
                <a:spcAft>
                  <a:spcPts val="2400"/>
                </a:spcAft>
              </a:pPr>
              <a:r>
                <a:rPr lang="en-US" sz="1950" dirty="0">
                  <a:solidFill>
                    <a:schemeClr val="bg1"/>
                  </a:solidFill>
                  <a:latin typeface="Source Sans Pro" panose="020B0503030403020204" pitchFamily="34" charset="0"/>
                </a:rPr>
                <a:t>War, revolution, insurrection</a:t>
              </a:r>
            </a:p>
            <a:p>
              <a:pPr>
                <a:spcAft>
                  <a:spcPts val="2400"/>
                </a:spcAft>
              </a:pPr>
              <a:r>
                <a:rPr lang="en-US" sz="2000" dirty="0">
                  <a:solidFill>
                    <a:schemeClr val="bg1"/>
                  </a:solidFill>
                  <a:latin typeface="Source Sans Pro" panose="020B0503030403020204" pitchFamily="34" charset="0"/>
                </a:rPr>
                <a:t>Currency transfer risk</a:t>
              </a:r>
            </a:p>
            <a:p>
              <a:pPr>
                <a:spcAft>
                  <a:spcPts val="2400"/>
                </a:spcAft>
              </a:pPr>
              <a:r>
                <a:rPr lang="en-US" sz="2000" dirty="0">
                  <a:solidFill>
                    <a:schemeClr val="bg1"/>
                  </a:solidFill>
                  <a:latin typeface="Source Sans Pro" panose="020B0503030403020204" pitchFamily="34" charset="0"/>
                </a:rPr>
                <a:t>Cancellation of import </a:t>
              </a:r>
              <a:br>
                <a:rPr lang="en-US" sz="2000" dirty="0">
                  <a:solidFill>
                    <a:schemeClr val="bg1"/>
                  </a:solidFill>
                  <a:latin typeface="Source Sans Pro" panose="020B0503030403020204" pitchFamily="34" charset="0"/>
                </a:rPr>
              </a:br>
              <a:r>
                <a:rPr lang="en-US" sz="2000" dirty="0">
                  <a:solidFill>
                    <a:schemeClr val="bg1"/>
                  </a:solidFill>
                  <a:latin typeface="Source Sans Pro" panose="020B0503030403020204" pitchFamily="34" charset="0"/>
                </a:rPr>
                <a:t>or export license</a:t>
              </a:r>
            </a:p>
          </p:txBody>
        </p:sp>
        <p:pic>
          <p:nvPicPr>
            <p:cNvPr id="29" name="Picture 28">
              <a:extLst>
                <a:ext uri="{FF2B5EF4-FFF2-40B4-BE49-F238E27FC236}">
                  <a16:creationId xmlns:a16="http://schemas.microsoft.com/office/drawing/2014/main" id="{E75261C4-3E6A-47CF-8454-CB78EB1B0C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29512" y="2644041"/>
              <a:ext cx="305870" cy="305870"/>
            </a:xfrm>
            <a:prstGeom prst="rect">
              <a:avLst/>
            </a:prstGeom>
          </p:spPr>
        </p:pic>
        <p:sp>
          <p:nvSpPr>
            <p:cNvPr id="30" name="TextBox 29">
              <a:extLst>
                <a:ext uri="{FF2B5EF4-FFF2-40B4-BE49-F238E27FC236}">
                  <a16:creationId xmlns:a16="http://schemas.microsoft.com/office/drawing/2014/main" id="{4C7A3A29-50EB-4485-9BDB-B748D66674A2}"/>
                </a:ext>
              </a:extLst>
            </p:cNvPr>
            <p:cNvSpPr txBox="1"/>
            <p:nvPr/>
          </p:nvSpPr>
          <p:spPr>
            <a:xfrm>
              <a:off x="5111232" y="1969580"/>
              <a:ext cx="2341711" cy="369332"/>
            </a:xfrm>
            <a:prstGeom prst="rect">
              <a:avLst/>
            </a:prstGeom>
            <a:noFill/>
          </p:spPr>
          <p:txBody>
            <a:bodyPr wrap="square" rtlCol="0">
              <a:spAutoFit/>
            </a:bodyPr>
            <a:lstStyle/>
            <a:p>
              <a:r>
                <a:rPr lang="en-US" b="1" i="1" dirty="0">
                  <a:solidFill>
                    <a:schemeClr val="bg1"/>
                  </a:solidFill>
                  <a:latin typeface="Source Sans Pro" panose="020B0503030403020204" pitchFamily="34" charset="0"/>
                </a:rPr>
                <a:t>Political Risks:</a:t>
              </a:r>
            </a:p>
          </p:txBody>
        </p:sp>
        <p:pic>
          <p:nvPicPr>
            <p:cNvPr id="31" name="Picture 30">
              <a:extLst>
                <a:ext uri="{FF2B5EF4-FFF2-40B4-BE49-F238E27FC236}">
                  <a16:creationId xmlns:a16="http://schemas.microsoft.com/office/drawing/2014/main" id="{90919113-74BD-4DEF-9FE4-7D6B68CFE6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28977" y="3229748"/>
              <a:ext cx="305870" cy="305870"/>
            </a:xfrm>
            <a:prstGeom prst="rect">
              <a:avLst/>
            </a:prstGeom>
          </p:spPr>
        </p:pic>
        <p:pic>
          <p:nvPicPr>
            <p:cNvPr id="32" name="Picture 31">
              <a:extLst>
                <a:ext uri="{FF2B5EF4-FFF2-40B4-BE49-F238E27FC236}">
                  <a16:creationId xmlns:a16="http://schemas.microsoft.com/office/drawing/2014/main" id="{0FD16DC0-191A-4733-96B1-9392CCBF6A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28977" y="3858696"/>
              <a:ext cx="305870" cy="305870"/>
            </a:xfrm>
            <a:prstGeom prst="rect">
              <a:avLst/>
            </a:prstGeom>
          </p:spPr>
        </p:pic>
      </p:grpSp>
      <p:pic>
        <p:nvPicPr>
          <p:cNvPr id="33" name="EXIM Logo">
            <a:extLst>
              <a:ext uri="{FF2B5EF4-FFF2-40B4-BE49-F238E27FC236}">
                <a16:creationId xmlns:a16="http://schemas.microsoft.com/office/drawing/2014/main" id="{17DDC983-78A0-462C-980E-ECDF83587F86}"/>
              </a:ext>
            </a:extLst>
          </p:cNvPr>
          <p:cNvPicPr/>
          <p:nvPr/>
        </p:nvPicPr>
        <p:blipFill>
          <a:blip r:embed="rId5" cstate="print"/>
          <a:stretch>
            <a:fillRect/>
          </a:stretch>
        </p:blipFill>
        <p:spPr>
          <a:xfrm>
            <a:off x="11070692" y="225507"/>
            <a:ext cx="866171" cy="515710"/>
          </a:xfrm>
          <a:prstGeom prst="rect">
            <a:avLst/>
          </a:prstGeom>
        </p:spPr>
      </p:pic>
      <p:sp>
        <p:nvSpPr>
          <p:cNvPr id="24" name="Google Shape;317;p49">
            <a:extLst>
              <a:ext uri="{FF2B5EF4-FFF2-40B4-BE49-F238E27FC236}">
                <a16:creationId xmlns:a16="http://schemas.microsoft.com/office/drawing/2014/main" id="{28947078-222C-45F0-BE39-0BADB20FF16E}"/>
              </a:ext>
            </a:extLst>
          </p:cNvPr>
          <p:cNvSpPr txBox="1"/>
          <p:nvPr/>
        </p:nvSpPr>
        <p:spPr>
          <a:xfrm>
            <a:off x="3756465" y="1283715"/>
            <a:ext cx="4463530" cy="9315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10526"/>
              </a:lnSpc>
              <a:spcBef>
                <a:spcPts val="0"/>
              </a:spcBef>
              <a:spcAft>
                <a:spcPts val="0"/>
              </a:spcAft>
              <a:buClr>
                <a:srgbClr val="FFFFFF"/>
              </a:buClr>
              <a:buSzPts val="3800"/>
              <a:buFont typeface="Source Sans Pro"/>
              <a:buNone/>
              <a:tabLst/>
              <a:defRPr/>
            </a:pPr>
            <a:r>
              <a:rPr kumimoji="0" lang="en-US" sz="3800" b="1" i="0" u="none" strike="noStrike" kern="0" cap="none" spc="0" normalizeH="0" baseline="0" noProof="0" dirty="0">
                <a:ln>
                  <a:noFill/>
                </a:ln>
                <a:solidFill>
                  <a:srgbClr val="FFFFFF"/>
                </a:solidFill>
                <a:effectLst/>
                <a:uLnTx/>
                <a:uFillTx/>
                <a:latin typeface="Source Sans Pro"/>
                <a:ea typeface="Source Sans Pro"/>
                <a:cs typeface="Source Sans Pro"/>
                <a:sym typeface="Source Sans Pro"/>
              </a:rPr>
              <a:t>What is Covered?</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9" name="Group 38">
            <a:extLst>
              <a:ext uri="{FF2B5EF4-FFF2-40B4-BE49-F238E27FC236}">
                <a16:creationId xmlns:a16="http://schemas.microsoft.com/office/drawing/2014/main" id="{70A4FA37-CCF2-440F-BF4B-C11971B87E12}"/>
              </a:ext>
            </a:extLst>
          </p:cNvPr>
          <p:cNvGrpSpPr/>
          <p:nvPr/>
        </p:nvGrpSpPr>
        <p:grpSpPr>
          <a:xfrm>
            <a:off x="3013064" y="2332498"/>
            <a:ext cx="2669701" cy="2238747"/>
            <a:chOff x="1757167" y="1969580"/>
            <a:chExt cx="2669701" cy="2238747"/>
          </a:xfrm>
        </p:grpSpPr>
        <p:sp>
          <p:nvSpPr>
            <p:cNvPr id="21" name="TextBox 20">
              <a:extLst>
                <a:ext uri="{FF2B5EF4-FFF2-40B4-BE49-F238E27FC236}">
                  <a16:creationId xmlns:a16="http://schemas.microsoft.com/office/drawing/2014/main" id="{1C1D6799-FFCC-47D1-969E-D824156D9AB5}"/>
                </a:ext>
              </a:extLst>
            </p:cNvPr>
            <p:cNvSpPr txBox="1"/>
            <p:nvPr/>
          </p:nvSpPr>
          <p:spPr>
            <a:xfrm>
              <a:off x="2234948" y="2356410"/>
              <a:ext cx="2191920" cy="1851917"/>
            </a:xfrm>
            <a:prstGeom prst="rect">
              <a:avLst/>
            </a:prstGeom>
            <a:noFill/>
          </p:spPr>
          <p:txBody>
            <a:bodyPr wrap="square" rtlCol="0">
              <a:spAutoFit/>
            </a:bodyPr>
            <a:lstStyle/>
            <a:p>
              <a:pPr>
                <a:lnSpc>
                  <a:spcPct val="200000"/>
                </a:lnSpc>
              </a:pPr>
              <a:r>
                <a:rPr lang="en-US" sz="2000" dirty="0">
                  <a:solidFill>
                    <a:schemeClr val="bg1"/>
                  </a:solidFill>
                  <a:latin typeface="Source Sans Pro" panose="020B0503030403020204" pitchFamily="34" charset="0"/>
                </a:rPr>
                <a:t>Insolvency</a:t>
              </a:r>
            </a:p>
            <a:p>
              <a:pPr>
                <a:lnSpc>
                  <a:spcPct val="200000"/>
                </a:lnSpc>
              </a:pPr>
              <a:r>
                <a:rPr lang="en-US" sz="2000" dirty="0">
                  <a:solidFill>
                    <a:schemeClr val="bg1"/>
                  </a:solidFill>
                  <a:latin typeface="Source Sans Pro" panose="020B0503030403020204" pitchFamily="34" charset="0"/>
                </a:rPr>
                <a:t>Bankruptcy</a:t>
              </a:r>
            </a:p>
            <a:p>
              <a:pPr>
                <a:lnSpc>
                  <a:spcPct val="200000"/>
                </a:lnSpc>
              </a:pPr>
              <a:r>
                <a:rPr lang="en-US" sz="2000" dirty="0">
                  <a:solidFill>
                    <a:schemeClr val="bg1"/>
                  </a:solidFill>
                  <a:latin typeface="Source Sans Pro" panose="020B0503030403020204" pitchFamily="34" charset="0"/>
                </a:rPr>
                <a:t>Protracted Default</a:t>
              </a:r>
            </a:p>
          </p:txBody>
        </p:sp>
        <p:pic>
          <p:nvPicPr>
            <p:cNvPr id="22" name="Picture 21">
              <a:extLst>
                <a:ext uri="{FF2B5EF4-FFF2-40B4-BE49-F238E27FC236}">
                  <a16:creationId xmlns:a16="http://schemas.microsoft.com/office/drawing/2014/main" id="{CA07B9BE-209F-4FF7-B614-291D293AAC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75447" y="2644041"/>
              <a:ext cx="305870" cy="305870"/>
            </a:xfrm>
            <a:prstGeom prst="rect">
              <a:avLst/>
            </a:prstGeom>
          </p:spPr>
        </p:pic>
        <p:sp>
          <p:nvSpPr>
            <p:cNvPr id="25" name="TextBox 24">
              <a:extLst>
                <a:ext uri="{FF2B5EF4-FFF2-40B4-BE49-F238E27FC236}">
                  <a16:creationId xmlns:a16="http://schemas.microsoft.com/office/drawing/2014/main" id="{3805D8CF-910F-492C-9977-37A5E7005B61}"/>
                </a:ext>
              </a:extLst>
            </p:cNvPr>
            <p:cNvSpPr txBox="1"/>
            <p:nvPr/>
          </p:nvSpPr>
          <p:spPr>
            <a:xfrm>
              <a:off x="1757167" y="1969580"/>
              <a:ext cx="2341711" cy="369332"/>
            </a:xfrm>
            <a:prstGeom prst="rect">
              <a:avLst/>
            </a:prstGeom>
            <a:noFill/>
          </p:spPr>
          <p:txBody>
            <a:bodyPr wrap="square" rtlCol="0">
              <a:spAutoFit/>
            </a:bodyPr>
            <a:lstStyle/>
            <a:p>
              <a:r>
                <a:rPr lang="en-US" b="1" i="1" dirty="0">
                  <a:solidFill>
                    <a:schemeClr val="bg1"/>
                  </a:solidFill>
                  <a:latin typeface="Source Sans Pro" panose="020B0503030403020204" pitchFamily="34" charset="0"/>
                </a:rPr>
                <a:t>Commercial Risks:</a:t>
              </a:r>
            </a:p>
          </p:txBody>
        </p:sp>
        <p:pic>
          <p:nvPicPr>
            <p:cNvPr id="26" name="Picture 25">
              <a:extLst>
                <a:ext uri="{FF2B5EF4-FFF2-40B4-BE49-F238E27FC236}">
                  <a16:creationId xmlns:a16="http://schemas.microsoft.com/office/drawing/2014/main" id="{B985B47D-BA76-49CF-B8BE-0B2A0BF2A2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74912" y="3246011"/>
              <a:ext cx="305870" cy="305870"/>
            </a:xfrm>
            <a:prstGeom prst="rect">
              <a:avLst/>
            </a:prstGeom>
          </p:spPr>
        </p:pic>
        <p:pic>
          <p:nvPicPr>
            <p:cNvPr id="27" name="Picture 26">
              <a:extLst>
                <a:ext uri="{FF2B5EF4-FFF2-40B4-BE49-F238E27FC236}">
                  <a16:creationId xmlns:a16="http://schemas.microsoft.com/office/drawing/2014/main" id="{1B08DF33-13A9-4AA2-B895-194FCEB4F5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74912" y="3857010"/>
              <a:ext cx="305870" cy="305870"/>
            </a:xfrm>
            <a:prstGeom prst="rect">
              <a:avLst/>
            </a:prstGeom>
          </p:spPr>
        </p:pic>
      </p:grpSp>
      <p:sp>
        <p:nvSpPr>
          <p:cNvPr id="37" name="Google Shape;318;p49">
            <a:extLst>
              <a:ext uri="{FF2B5EF4-FFF2-40B4-BE49-F238E27FC236}">
                <a16:creationId xmlns:a16="http://schemas.microsoft.com/office/drawing/2014/main" id="{6A536000-4B59-48E2-8A49-E2171E83622E}"/>
              </a:ext>
            </a:extLst>
          </p:cNvPr>
          <p:cNvSpPr/>
          <p:nvPr/>
        </p:nvSpPr>
        <p:spPr>
          <a:xfrm>
            <a:off x="3528445" y="5302916"/>
            <a:ext cx="5350653" cy="944289"/>
          </a:xfrm>
          <a:prstGeom prst="rect">
            <a:avLst/>
          </a:prstGeom>
          <a:solidFill>
            <a:srgbClr val="007DB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3BB07F9-FF57-44B7-8ECB-5AFB2A1D5EEC}"/>
              </a:ext>
            </a:extLst>
          </p:cNvPr>
          <p:cNvSpPr txBox="1"/>
          <p:nvPr/>
        </p:nvSpPr>
        <p:spPr>
          <a:xfrm>
            <a:off x="4345578" y="5615947"/>
            <a:ext cx="4225521" cy="369332"/>
          </a:xfrm>
          <a:prstGeom prst="rect">
            <a:avLst/>
          </a:prstGeom>
          <a:noFill/>
        </p:spPr>
        <p:txBody>
          <a:bodyPr wrap="square" rtlCol="0">
            <a:spAutoFit/>
          </a:bodyPr>
          <a:lstStyle/>
          <a:p>
            <a:r>
              <a:rPr lang="en-US" dirty="0">
                <a:solidFill>
                  <a:schemeClr val="bg1"/>
                </a:solidFill>
                <a:latin typeface="Source Sans Pro" panose="020B0503030403020204" pitchFamily="34" charset="0"/>
              </a:rPr>
              <a:t>Disputes with the buyer are </a:t>
            </a:r>
            <a:r>
              <a:rPr lang="en-US" b="1" dirty="0">
                <a:solidFill>
                  <a:schemeClr val="bg1"/>
                </a:solidFill>
                <a:latin typeface="Source Sans Pro" panose="020B0503030403020204" pitchFamily="34" charset="0"/>
              </a:rPr>
              <a:t>not</a:t>
            </a:r>
            <a:r>
              <a:rPr lang="en-US" dirty="0">
                <a:solidFill>
                  <a:schemeClr val="bg1"/>
                </a:solidFill>
                <a:latin typeface="Source Sans Pro" panose="020B0503030403020204" pitchFamily="34" charset="0"/>
              </a:rPr>
              <a:t> covered</a:t>
            </a:r>
          </a:p>
        </p:txBody>
      </p:sp>
      <p:pic>
        <p:nvPicPr>
          <p:cNvPr id="38" name="Google Shape;319;p49">
            <a:extLst>
              <a:ext uri="{FF2B5EF4-FFF2-40B4-BE49-F238E27FC236}">
                <a16:creationId xmlns:a16="http://schemas.microsoft.com/office/drawing/2014/main" id="{029E8B1F-A7B7-44A2-AAF2-4A61C79B75DA}"/>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913360" y="5611643"/>
            <a:ext cx="357174" cy="357174"/>
          </a:xfrm>
          <a:prstGeom prst="rect">
            <a:avLst/>
          </a:prstGeom>
          <a:noFill/>
          <a:ln>
            <a:noFill/>
          </a:ln>
        </p:spPr>
      </p:pic>
    </p:spTree>
    <p:extLst>
      <p:ext uri="{BB962C8B-B14F-4D97-AF65-F5344CB8AC3E}">
        <p14:creationId xmlns:p14="http://schemas.microsoft.com/office/powerpoint/2010/main" val="14223995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ue side">
            <a:extLst>
              <a:ext uri="{FF2B5EF4-FFF2-40B4-BE49-F238E27FC236}">
                <a16:creationId xmlns:a16="http://schemas.microsoft.com/office/drawing/2014/main" id="{CBD279FA-4CAC-443F-87D1-FABB62120DB2}"/>
              </a:ext>
            </a:extLst>
          </p:cNvPr>
          <p:cNvSpPr/>
          <p:nvPr/>
        </p:nvSpPr>
        <p:spPr>
          <a:xfrm>
            <a:off x="0" y="923637"/>
            <a:ext cx="5054599" cy="5934363"/>
          </a:xfrm>
          <a:prstGeom prst="rect">
            <a:avLst/>
          </a:prstGeom>
          <a:solidFill>
            <a:srgbClr val="6BA3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162025E7-4A0E-4EBC-A141-13A113341894}"/>
              </a:ext>
            </a:extLst>
          </p:cNvPr>
          <p:cNvSpPr txBox="1"/>
          <p:nvPr/>
        </p:nvSpPr>
        <p:spPr>
          <a:xfrm>
            <a:off x="573730" y="2307922"/>
            <a:ext cx="4414830" cy="1990288"/>
          </a:xfrm>
          <a:prstGeom prst="rect">
            <a:avLst/>
          </a:prstGeom>
          <a:noFill/>
        </p:spPr>
        <p:txBody>
          <a:bodyPr wrap="square" rtlCol="0">
            <a:spAutoFit/>
          </a:bodyPr>
          <a:lstStyle/>
          <a:p>
            <a:pPr>
              <a:lnSpc>
                <a:spcPts val="3680"/>
              </a:lnSpc>
            </a:pPr>
            <a:r>
              <a:rPr lang="en-US" sz="3400" spc="30"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Small Business</a:t>
            </a:r>
            <a:br>
              <a:rPr lang="en-US" sz="3400" b="1" spc="30" dirty="0">
                <a:solidFill>
                  <a:schemeClr val="bg1"/>
                </a:solidFill>
                <a:latin typeface="Source Sans Pro" panose="020B0503030403020204" pitchFamily="34" charset="0"/>
                <a:ea typeface="Verdana" panose="020B0604030504040204" pitchFamily="34" charset="0"/>
                <a:cs typeface="Verdana" panose="020B0604030504040204" pitchFamily="34" charset="0"/>
              </a:rPr>
            </a:br>
            <a:r>
              <a:rPr lang="en-US" sz="3400" b="1" spc="30" dirty="0">
                <a:solidFill>
                  <a:schemeClr val="bg1"/>
                </a:solidFill>
                <a:latin typeface="Source Sans Pro" panose="020B0503030403020204" pitchFamily="34" charset="0"/>
                <a:ea typeface="Verdana" panose="020B0604030504040204" pitchFamily="34" charset="0"/>
                <a:cs typeface="Verdana" panose="020B0604030504040204" pitchFamily="34" charset="0"/>
              </a:rPr>
              <a:t>Express </a:t>
            </a:r>
            <a:br>
              <a:rPr lang="en-US" sz="3400" b="1" spc="30" dirty="0">
                <a:solidFill>
                  <a:schemeClr val="bg1"/>
                </a:solidFill>
                <a:latin typeface="Source Sans Pro" panose="020B0503030403020204" pitchFamily="34" charset="0"/>
                <a:ea typeface="Verdana" panose="020B0604030504040204" pitchFamily="34" charset="0"/>
                <a:cs typeface="Verdana" panose="020B0604030504040204" pitchFamily="34" charset="0"/>
              </a:rPr>
            </a:br>
            <a:r>
              <a:rPr lang="en-US" sz="3400" b="1" spc="30" dirty="0">
                <a:solidFill>
                  <a:schemeClr val="bg1"/>
                </a:solidFill>
                <a:latin typeface="Source Sans Pro" panose="020B0503030403020204" pitchFamily="34" charset="0"/>
                <a:ea typeface="Verdana" panose="020B0604030504040204" pitchFamily="34" charset="0"/>
                <a:cs typeface="Verdana" panose="020B0604030504040204" pitchFamily="34" charset="0"/>
              </a:rPr>
              <a:t>Insurance</a:t>
            </a:r>
            <a:br>
              <a:rPr lang="en-US" sz="3400" b="1" spc="30" dirty="0">
                <a:solidFill>
                  <a:schemeClr val="bg1"/>
                </a:solidFill>
                <a:latin typeface="Source Sans Pro" panose="020B0503030403020204" pitchFamily="34" charset="0"/>
                <a:ea typeface="Verdana" panose="020B0604030504040204" pitchFamily="34" charset="0"/>
                <a:cs typeface="Verdana" panose="020B0604030504040204" pitchFamily="34" charset="0"/>
              </a:rPr>
            </a:br>
            <a:endParaRPr lang="en-US" sz="3400" b="1" spc="30" dirty="0">
              <a:solidFill>
                <a:schemeClr val="bg1"/>
              </a:solidFill>
              <a:latin typeface="Source Sans Pro Light" panose="020B0403030403020204" pitchFamily="34" charset="0"/>
              <a:ea typeface="Verdana" panose="020B0604030504040204" pitchFamily="34" charset="0"/>
              <a:cs typeface="Verdana" panose="020B0604030504040204" pitchFamily="34" charset="0"/>
            </a:endParaRPr>
          </a:p>
        </p:txBody>
      </p:sp>
      <p:sp>
        <p:nvSpPr>
          <p:cNvPr id="5" name="Green line">
            <a:extLst>
              <a:ext uri="{FF2B5EF4-FFF2-40B4-BE49-F238E27FC236}">
                <a16:creationId xmlns:a16="http://schemas.microsoft.com/office/drawing/2014/main" id="{D6D23F9D-792D-4071-8193-2C76A6638ED8}"/>
              </a:ext>
            </a:extLst>
          </p:cNvPr>
          <p:cNvSpPr/>
          <p:nvPr/>
        </p:nvSpPr>
        <p:spPr>
          <a:xfrm>
            <a:off x="660965" y="4077588"/>
            <a:ext cx="2490449" cy="45719"/>
          </a:xfrm>
          <a:prstGeom prst="rect">
            <a:avLst/>
          </a:prstGeom>
          <a:solidFill>
            <a:srgbClr val="007DB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 Placeholder 2">
            <a:extLst>
              <a:ext uri="{FF2B5EF4-FFF2-40B4-BE49-F238E27FC236}">
                <a16:creationId xmlns:a16="http://schemas.microsoft.com/office/drawing/2014/main" id="{83CF0C12-536F-4ED9-BE83-194E91DE7B9B}"/>
              </a:ext>
            </a:extLst>
          </p:cNvPr>
          <p:cNvSpPr txBox="1">
            <a:spLocks/>
          </p:cNvSpPr>
          <p:nvPr/>
        </p:nvSpPr>
        <p:spPr bwMode="auto">
          <a:xfrm>
            <a:off x="5398584" y="1536957"/>
            <a:ext cx="6297230" cy="27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2"/>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Aft>
                <a:spcPts val="1200"/>
              </a:spcAft>
              <a:buNone/>
            </a:pPr>
            <a:r>
              <a:rPr lang="en-US" altLang="en-US" sz="2200" b="1" dirty="0">
                <a:latin typeface="Source Sans Pro" panose="020B0503030403020204" pitchFamily="34" charset="0"/>
                <a:ea typeface="Source Sans Pro" panose="020B0503030403020204" pitchFamily="34" charset="0"/>
                <a:cs typeface="Open Sans" pitchFamily="34" charset="0"/>
              </a:rPr>
              <a:t>Coverage Details:</a:t>
            </a:r>
          </a:p>
          <a:p>
            <a:pPr>
              <a:lnSpc>
                <a:spcPct val="100000"/>
              </a:lnSpc>
              <a:spcBef>
                <a:spcPts val="0"/>
              </a:spcBef>
              <a:spcAft>
                <a:spcPts val="1200"/>
              </a:spcAft>
            </a:pPr>
            <a:r>
              <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rPr>
              <a:t>95% coverage. Insuring all accounts is optional</a:t>
            </a:r>
          </a:p>
          <a:p>
            <a:pPr>
              <a:lnSpc>
                <a:spcPct val="100000"/>
              </a:lnSpc>
              <a:spcBef>
                <a:spcPts val="0"/>
              </a:spcBef>
              <a:spcAft>
                <a:spcPts val="1200"/>
              </a:spcAft>
            </a:pPr>
            <a:r>
              <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rPr>
              <a:t>No discretionary credit limit, EXIM reviews and makes credit decisions on all buyers</a:t>
            </a:r>
          </a:p>
          <a:p>
            <a:pPr>
              <a:lnSpc>
                <a:spcPct val="100000"/>
              </a:lnSpc>
              <a:spcBef>
                <a:spcPts val="0"/>
              </a:spcBef>
              <a:spcAft>
                <a:spcPts val="1200"/>
              </a:spcAft>
            </a:pPr>
            <a:r>
              <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rPr>
              <a:t>No deductible, no application fee</a:t>
            </a:r>
          </a:p>
          <a:p>
            <a:pPr>
              <a:lnSpc>
                <a:spcPct val="100000"/>
              </a:lnSpc>
              <a:spcBef>
                <a:spcPts val="0"/>
              </a:spcBef>
              <a:spcAft>
                <a:spcPts val="1200"/>
              </a:spcAft>
            </a:pPr>
            <a:r>
              <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rPr>
              <a:t>Policy Issuance Fee: $500 </a:t>
            </a:r>
            <a:r>
              <a:rPr lang="en-US" altLang="en-US" sz="1800" i="1" dirty="0">
                <a:solidFill>
                  <a:srgbClr val="58585B"/>
                </a:solidFill>
                <a:latin typeface="Source Sans Pro" panose="020B0503030403020204" pitchFamily="34" charset="0"/>
                <a:ea typeface="Source Sans Pro" panose="020B0503030403020204" pitchFamily="34" charset="0"/>
                <a:cs typeface="Open Sans" pitchFamily="34" charset="0"/>
              </a:rPr>
              <a:t>(refundable)</a:t>
            </a:r>
          </a:p>
          <a:p>
            <a:pPr marL="0" indent="0">
              <a:lnSpc>
                <a:spcPct val="100000"/>
              </a:lnSpc>
              <a:spcAft>
                <a:spcPts val="1200"/>
              </a:spcAft>
              <a:buNone/>
            </a:pPr>
            <a:endPar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endParaRPr>
          </a:p>
          <a:p>
            <a:pPr lvl="1">
              <a:lnSpc>
                <a:spcPct val="100000"/>
              </a:lnSpc>
              <a:spcAft>
                <a:spcPts val="1200"/>
              </a:spcAft>
            </a:pPr>
            <a:endPar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endParaRPr>
          </a:p>
        </p:txBody>
      </p:sp>
      <p:sp>
        <p:nvSpPr>
          <p:cNvPr id="7" name="Top Bar">
            <a:extLst>
              <a:ext uri="{FF2B5EF4-FFF2-40B4-BE49-F238E27FC236}">
                <a16:creationId xmlns:a16="http://schemas.microsoft.com/office/drawing/2014/main" id="{25E5CCB2-0E80-4436-AC97-61B99D276B41}"/>
              </a:ext>
            </a:extLst>
          </p:cNvPr>
          <p:cNvSpPr/>
          <p:nvPr/>
        </p:nvSpPr>
        <p:spPr>
          <a:xfrm>
            <a:off x="0" y="0"/>
            <a:ext cx="12192000" cy="923636"/>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Logo">
            <a:extLst>
              <a:ext uri="{FF2B5EF4-FFF2-40B4-BE49-F238E27FC236}">
                <a16:creationId xmlns:a16="http://schemas.microsoft.com/office/drawing/2014/main" id="{9A304939-7AD9-41B6-96DA-5040D04CF279}"/>
              </a:ext>
            </a:extLst>
          </p:cNvPr>
          <p:cNvPicPr>
            <a:picLocks noChangeAspect="1"/>
          </p:cNvPicPr>
          <p:nvPr/>
        </p:nvPicPr>
        <p:blipFill>
          <a:blip r:embed="rId3"/>
          <a:stretch>
            <a:fillRect/>
          </a:stretch>
        </p:blipFill>
        <p:spPr>
          <a:xfrm>
            <a:off x="11027657" y="259072"/>
            <a:ext cx="866173" cy="518157"/>
          </a:xfrm>
          <a:prstGeom prst="rect">
            <a:avLst/>
          </a:prstGeom>
        </p:spPr>
      </p:pic>
      <p:sp>
        <p:nvSpPr>
          <p:cNvPr id="9" name="TextBox 8">
            <a:extLst>
              <a:ext uri="{FF2B5EF4-FFF2-40B4-BE49-F238E27FC236}">
                <a16:creationId xmlns:a16="http://schemas.microsoft.com/office/drawing/2014/main" id="{B339023E-1634-48C2-9AF6-375B4DAB1F41}"/>
              </a:ext>
            </a:extLst>
          </p:cNvPr>
          <p:cNvSpPr txBox="1"/>
          <p:nvPr/>
        </p:nvSpPr>
        <p:spPr>
          <a:xfrm>
            <a:off x="573730" y="4450152"/>
            <a:ext cx="3724439" cy="2146742"/>
          </a:xfrm>
          <a:prstGeom prst="rect">
            <a:avLst/>
          </a:prstGeom>
          <a:noFill/>
        </p:spPr>
        <p:txBody>
          <a:bodyPr wrap="square">
            <a:spAutoFit/>
          </a:bodyPr>
          <a:lstStyle/>
          <a:p>
            <a:pPr marL="0" indent="0">
              <a:lnSpc>
                <a:spcPct val="100000"/>
              </a:lnSpc>
              <a:spcBef>
                <a:spcPts val="0"/>
              </a:spcBef>
              <a:spcAft>
                <a:spcPts val="900"/>
              </a:spcAft>
              <a:buClr>
                <a:srgbClr val="58585B"/>
              </a:buClr>
              <a:buSzPts val="2000"/>
              <a:buFont typeface="Arial" panose="020B0604020202020204" pitchFamily="34" charset="0"/>
              <a:buNone/>
            </a:pPr>
            <a:r>
              <a:rPr lang="en-US" sz="1800" dirty="0">
                <a:solidFill>
                  <a:schemeClr val="bg1"/>
                </a:solidFill>
                <a:latin typeface="Source Sans Pro"/>
                <a:ea typeface="Source Sans Pro"/>
                <a:cs typeface="Source Sans Pro"/>
                <a:sym typeface="Source Sans Pro"/>
              </a:rPr>
              <a:t>For small businesses new to exporting with:</a:t>
            </a:r>
          </a:p>
          <a:p>
            <a:pPr marL="285750" indent="-285750">
              <a:lnSpc>
                <a:spcPct val="100000"/>
              </a:lnSpc>
              <a:spcBef>
                <a:spcPts val="0"/>
              </a:spcBef>
              <a:buClr>
                <a:schemeClr val="bg1"/>
              </a:buClr>
              <a:buSzPts val="2000"/>
              <a:buFont typeface="Arial" panose="020B0604020202020204" pitchFamily="34" charset="0"/>
              <a:buChar char="•"/>
            </a:pPr>
            <a:r>
              <a:rPr lang="en-US" i="1" dirty="0">
                <a:solidFill>
                  <a:schemeClr val="bg1"/>
                </a:solidFill>
              </a:rPr>
              <a:t>≤$10 million export credit sales </a:t>
            </a:r>
          </a:p>
          <a:p>
            <a:pPr marL="285750" indent="-285750">
              <a:lnSpc>
                <a:spcPct val="100000"/>
              </a:lnSpc>
              <a:spcBef>
                <a:spcPts val="0"/>
              </a:spcBef>
              <a:buClr>
                <a:schemeClr val="bg1"/>
              </a:buClr>
              <a:buSzPts val="2000"/>
              <a:buFont typeface="Arial" panose="020B0604020202020204" pitchFamily="34" charset="0"/>
              <a:buChar char="•"/>
            </a:pPr>
            <a:r>
              <a:rPr lang="en-US" i="1" dirty="0">
                <a:solidFill>
                  <a:schemeClr val="bg1"/>
                </a:solidFill>
              </a:rPr>
              <a:t>10 or fewer buyers </a:t>
            </a:r>
          </a:p>
          <a:p>
            <a:pPr marL="285750" indent="-285750">
              <a:lnSpc>
                <a:spcPct val="100000"/>
              </a:lnSpc>
              <a:spcBef>
                <a:spcPts val="0"/>
              </a:spcBef>
              <a:buClr>
                <a:schemeClr val="bg1"/>
              </a:buClr>
              <a:buSzPts val="2000"/>
              <a:buFont typeface="Arial" panose="020B0604020202020204" pitchFamily="34" charset="0"/>
              <a:buChar char="•"/>
            </a:pPr>
            <a:r>
              <a:rPr lang="en-US" i="1" dirty="0">
                <a:solidFill>
                  <a:schemeClr val="bg1"/>
                </a:solidFill>
              </a:rPr>
              <a:t>no more than five years of export credit experience</a:t>
            </a:r>
          </a:p>
          <a:p>
            <a:pPr marL="0" indent="0">
              <a:lnSpc>
                <a:spcPct val="100000"/>
              </a:lnSpc>
              <a:spcBef>
                <a:spcPts val="0"/>
              </a:spcBef>
              <a:buClr>
                <a:srgbClr val="58585B"/>
              </a:buClr>
              <a:buSzPts val="2000"/>
              <a:buFont typeface="Arial" panose="020B0604020202020204" pitchFamily="34" charset="0"/>
              <a:buNone/>
            </a:pPr>
            <a:endParaRPr lang="en-US" dirty="0">
              <a:solidFill>
                <a:schemeClr val="bg1"/>
              </a:solidFill>
            </a:endParaRPr>
          </a:p>
        </p:txBody>
      </p:sp>
      <p:sp>
        <p:nvSpPr>
          <p:cNvPr id="11" name="Text Placeholder 2">
            <a:extLst>
              <a:ext uri="{FF2B5EF4-FFF2-40B4-BE49-F238E27FC236}">
                <a16:creationId xmlns:a16="http://schemas.microsoft.com/office/drawing/2014/main" id="{B6012CE4-AEBB-4C03-8171-17C81AB6D5DD}"/>
              </a:ext>
            </a:extLst>
          </p:cNvPr>
          <p:cNvSpPr txBox="1">
            <a:spLocks/>
          </p:cNvSpPr>
          <p:nvPr/>
        </p:nvSpPr>
        <p:spPr bwMode="auto">
          <a:xfrm>
            <a:off x="5398584" y="4123307"/>
            <a:ext cx="6297230" cy="232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2"/>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Aft>
                <a:spcPts val="1200"/>
              </a:spcAft>
              <a:buNone/>
            </a:pPr>
            <a:r>
              <a:rPr lang="en-US" altLang="en-US" sz="2200" b="1" dirty="0">
                <a:latin typeface="Source Sans Pro" panose="020B0503030403020204" pitchFamily="34" charset="0"/>
                <a:ea typeface="Source Sans Pro" panose="020B0503030403020204" pitchFamily="34" charset="0"/>
                <a:cs typeface="Open Sans" pitchFamily="34" charset="0"/>
              </a:rPr>
              <a:t>Rates per $100*:</a:t>
            </a:r>
          </a:p>
          <a:p>
            <a:pPr marL="0" indent="0">
              <a:lnSpc>
                <a:spcPct val="100000"/>
              </a:lnSpc>
              <a:spcAft>
                <a:spcPts val="1200"/>
              </a:spcAft>
              <a:buNone/>
            </a:pPr>
            <a:r>
              <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rPr>
              <a:t>Same rates for any country risk. Based on the length </a:t>
            </a:r>
            <a:br>
              <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rPr>
            </a:br>
            <a:r>
              <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rPr>
              <a:t>of the credit term offered to buyers. </a:t>
            </a:r>
          </a:p>
          <a:p>
            <a:pPr>
              <a:lnSpc>
                <a:spcPct val="100000"/>
              </a:lnSpc>
              <a:spcBef>
                <a:spcPts val="0"/>
              </a:spcBef>
              <a:spcAft>
                <a:spcPts val="600"/>
              </a:spcAft>
            </a:pPr>
            <a:r>
              <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rPr>
              <a:t>1-60 days: $0.65</a:t>
            </a:r>
          </a:p>
          <a:p>
            <a:pPr>
              <a:lnSpc>
                <a:spcPct val="100000"/>
              </a:lnSpc>
              <a:spcBef>
                <a:spcPts val="0"/>
              </a:spcBef>
              <a:spcAft>
                <a:spcPts val="600"/>
              </a:spcAft>
            </a:pPr>
            <a:r>
              <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rPr>
              <a:t>61-120 days: $1.06</a:t>
            </a:r>
          </a:p>
          <a:p>
            <a:pPr>
              <a:lnSpc>
                <a:spcPct val="100000"/>
              </a:lnSpc>
              <a:spcBef>
                <a:spcPts val="0"/>
              </a:spcBef>
              <a:spcAft>
                <a:spcPts val="600"/>
              </a:spcAft>
            </a:pPr>
            <a:r>
              <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rPr>
              <a:t>121-180 days: $1.35</a:t>
            </a:r>
          </a:p>
        </p:txBody>
      </p:sp>
      <p:sp>
        <p:nvSpPr>
          <p:cNvPr id="12" name="TextBox 11">
            <a:extLst>
              <a:ext uri="{FF2B5EF4-FFF2-40B4-BE49-F238E27FC236}">
                <a16:creationId xmlns:a16="http://schemas.microsoft.com/office/drawing/2014/main" id="{C320AD45-A2DD-4111-BFF6-EC423BDD1322}"/>
              </a:ext>
            </a:extLst>
          </p:cNvPr>
          <p:cNvSpPr txBox="1"/>
          <p:nvPr/>
        </p:nvSpPr>
        <p:spPr>
          <a:xfrm>
            <a:off x="9909890" y="6246629"/>
            <a:ext cx="3101705" cy="461665"/>
          </a:xfrm>
          <a:prstGeom prst="rect">
            <a:avLst/>
          </a:prstGeom>
          <a:noFill/>
        </p:spPr>
        <p:txBody>
          <a:bodyPr wrap="square">
            <a:spAutoFit/>
          </a:bodyPr>
          <a:lstStyle/>
          <a:p>
            <a:pPr marL="12700" marR="127127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5" normalizeH="0" baseline="0" noProof="0" dirty="0">
                <a:ln>
                  <a:noFill/>
                </a:ln>
                <a:solidFill>
                  <a:srgbClr val="58585B"/>
                </a:solidFill>
                <a:effectLst/>
                <a:uLnTx/>
                <a:uFillTx/>
                <a:latin typeface="Source Sans Pro" panose="020B0503030403020204" pitchFamily="34" charset="0"/>
                <a:cs typeface="Calibri"/>
              </a:rPr>
              <a:t>*For private sector buyers</a:t>
            </a:r>
          </a:p>
          <a:p>
            <a:pPr marL="12700" marR="127127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8585B"/>
              </a:solidFill>
              <a:effectLst/>
              <a:uLnTx/>
              <a:uFillTx/>
              <a:latin typeface="Source Sans Pro" panose="020B0503030403020204" pitchFamily="34" charset="0"/>
              <a:cs typeface="Calibri"/>
            </a:endParaRPr>
          </a:p>
        </p:txBody>
      </p:sp>
      <p:pic>
        <p:nvPicPr>
          <p:cNvPr id="10" name="Picture 9">
            <a:extLst>
              <a:ext uri="{FF2B5EF4-FFF2-40B4-BE49-F238E27FC236}">
                <a16:creationId xmlns:a16="http://schemas.microsoft.com/office/drawing/2014/main" id="{581E79D5-8D5F-DA43-8ECF-92CBAC6F6286}"/>
              </a:ext>
            </a:extLst>
          </p:cNvPr>
          <p:cNvPicPr>
            <a:picLocks noChangeAspect="1"/>
          </p:cNvPicPr>
          <p:nvPr/>
        </p:nvPicPr>
        <p:blipFill>
          <a:blip r:embed="rId4"/>
          <a:stretch>
            <a:fillRect/>
          </a:stretch>
        </p:blipFill>
        <p:spPr>
          <a:xfrm>
            <a:off x="660965" y="1393751"/>
            <a:ext cx="419100" cy="558800"/>
          </a:xfrm>
          <a:prstGeom prst="rect">
            <a:avLst/>
          </a:prstGeom>
        </p:spPr>
      </p:pic>
    </p:spTree>
    <p:extLst>
      <p:ext uri="{BB962C8B-B14F-4D97-AF65-F5344CB8AC3E}">
        <p14:creationId xmlns:p14="http://schemas.microsoft.com/office/powerpoint/2010/main" val="356597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5;p42">
            <a:extLst>
              <a:ext uri="{FF2B5EF4-FFF2-40B4-BE49-F238E27FC236}">
                <a16:creationId xmlns:a16="http://schemas.microsoft.com/office/drawing/2014/main" id="{32659688-D0B1-4639-B14F-89016F76584F}"/>
              </a:ext>
            </a:extLst>
          </p:cNvPr>
          <p:cNvSpPr/>
          <p:nvPr/>
        </p:nvSpPr>
        <p:spPr>
          <a:xfrm>
            <a:off x="8140390" y="1"/>
            <a:ext cx="4051610" cy="6858000"/>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 name="Google Shape;886;p42">
            <a:extLst>
              <a:ext uri="{FF2B5EF4-FFF2-40B4-BE49-F238E27FC236}">
                <a16:creationId xmlns:a16="http://schemas.microsoft.com/office/drawing/2014/main" id="{864B408E-144A-4F2E-B380-664872C48FAC}"/>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688209" y="-196349"/>
            <a:ext cx="7830396" cy="6264317"/>
          </a:xfrm>
          <a:prstGeom prst="rect">
            <a:avLst/>
          </a:prstGeom>
          <a:noFill/>
          <a:ln>
            <a:noFill/>
          </a:ln>
        </p:spPr>
      </p:pic>
      <p:pic>
        <p:nvPicPr>
          <p:cNvPr id="5" name="Google Shape;888;p42">
            <a:extLst>
              <a:ext uri="{FF2B5EF4-FFF2-40B4-BE49-F238E27FC236}">
                <a16:creationId xmlns:a16="http://schemas.microsoft.com/office/drawing/2014/main" id="{D3CEFCF2-A1D9-4A65-9047-52B9FFA1B1BE}"/>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3001" y="3090640"/>
            <a:ext cx="305870" cy="305870"/>
          </a:xfrm>
          <a:prstGeom prst="rect">
            <a:avLst/>
          </a:prstGeom>
          <a:noFill/>
          <a:ln>
            <a:noFill/>
          </a:ln>
        </p:spPr>
      </p:pic>
      <p:sp>
        <p:nvSpPr>
          <p:cNvPr id="6" name="Google Shape;889;p42">
            <a:extLst>
              <a:ext uri="{FF2B5EF4-FFF2-40B4-BE49-F238E27FC236}">
                <a16:creationId xmlns:a16="http://schemas.microsoft.com/office/drawing/2014/main" id="{42FE0866-D568-4C7C-B446-F1FBFD7BB633}"/>
              </a:ext>
            </a:extLst>
          </p:cNvPr>
          <p:cNvSpPr txBox="1"/>
          <p:nvPr/>
        </p:nvSpPr>
        <p:spPr>
          <a:xfrm>
            <a:off x="1224472" y="3052136"/>
            <a:ext cx="465079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585B"/>
              </a:buClr>
              <a:buSzPts val="2000"/>
              <a:buFont typeface="Source Sans Pro"/>
              <a:buNone/>
            </a:pPr>
            <a:r>
              <a:rPr lang="en-US" sz="2000" b="0" i="0" u="none" strike="noStrike" cap="none" dirty="0">
                <a:solidFill>
                  <a:srgbClr val="58585B"/>
                </a:solidFill>
                <a:latin typeface="Source Sans Pro"/>
                <a:ea typeface="Source Sans Pro"/>
                <a:cs typeface="Source Sans Pro"/>
                <a:sym typeface="Source Sans Pro"/>
              </a:rPr>
              <a:t>EXIM conducts business in most countries throughout the world</a:t>
            </a:r>
            <a:endParaRPr dirty="0"/>
          </a:p>
        </p:txBody>
      </p:sp>
      <p:pic>
        <p:nvPicPr>
          <p:cNvPr id="7" name="Google Shape;890;p42">
            <a:extLst>
              <a:ext uri="{FF2B5EF4-FFF2-40B4-BE49-F238E27FC236}">
                <a16:creationId xmlns:a16="http://schemas.microsoft.com/office/drawing/2014/main" id="{9B4CB18D-B031-4C17-BCFA-7DFC48E76C85}"/>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3000" y="4083806"/>
            <a:ext cx="305870" cy="305870"/>
          </a:xfrm>
          <a:prstGeom prst="rect">
            <a:avLst/>
          </a:prstGeom>
          <a:noFill/>
          <a:ln>
            <a:noFill/>
          </a:ln>
        </p:spPr>
      </p:pic>
      <p:sp>
        <p:nvSpPr>
          <p:cNvPr id="8" name="Google Shape;891;p42">
            <a:extLst>
              <a:ext uri="{FF2B5EF4-FFF2-40B4-BE49-F238E27FC236}">
                <a16:creationId xmlns:a16="http://schemas.microsoft.com/office/drawing/2014/main" id="{D5E3CDDA-AA74-45A2-84AE-F5F373DC1186}"/>
              </a:ext>
            </a:extLst>
          </p:cNvPr>
          <p:cNvSpPr txBox="1"/>
          <p:nvPr/>
        </p:nvSpPr>
        <p:spPr>
          <a:xfrm>
            <a:off x="1224471" y="4052075"/>
            <a:ext cx="4650799"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585B"/>
              </a:buClr>
              <a:buSzPts val="2000"/>
              <a:buFont typeface="Source Sans Pro"/>
              <a:buNone/>
            </a:pPr>
            <a:r>
              <a:rPr lang="en-US" sz="2000" b="0" i="0" u="none" strike="noStrike" cap="none" dirty="0">
                <a:solidFill>
                  <a:srgbClr val="58585B"/>
                </a:solidFill>
                <a:latin typeface="Source Sans Pro"/>
                <a:ea typeface="Source Sans Pro"/>
                <a:cs typeface="Source Sans Pro"/>
                <a:sym typeface="Source Sans Pro"/>
              </a:rPr>
              <a:t>Restrictions may apply based on political or economic conditions and are highlighted on the Country Limitation Schedule</a:t>
            </a:r>
            <a:endParaRPr dirty="0"/>
          </a:p>
        </p:txBody>
      </p:sp>
      <p:pic>
        <p:nvPicPr>
          <p:cNvPr id="14" name="Google Shape;897;p42">
            <a:extLst>
              <a:ext uri="{FF2B5EF4-FFF2-40B4-BE49-F238E27FC236}">
                <a16:creationId xmlns:a16="http://schemas.microsoft.com/office/drawing/2014/main" id="{4469CF1C-3661-42DE-A3CE-D218C425213C}"/>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3001" y="5706362"/>
            <a:ext cx="305870" cy="305870"/>
          </a:xfrm>
          <a:prstGeom prst="rect">
            <a:avLst/>
          </a:prstGeom>
          <a:noFill/>
          <a:ln>
            <a:noFill/>
          </a:ln>
        </p:spPr>
      </p:pic>
      <p:sp>
        <p:nvSpPr>
          <p:cNvPr id="15" name="Google Shape;898;p42">
            <a:extLst>
              <a:ext uri="{FF2B5EF4-FFF2-40B4-BE49-F238E27FC236}">
                <a16:creationId xmlns:a16="http://schemas.microsoft.com/office/drawing/2014/main" id="{0862005D-073D-421D-9B21-8087EF9926C9}"/>
              </a:ext>
            </a:extLst>
          </p:cNvPr>
          <p:cNvSpPr txBox="1"/>
          <p:nvPr/>
        </p:nvSpPr>
        <p:spPr>
          <a:xfrm>
            <a:off x="1224472" y="5667858"/>
            <a:ext cx="465079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585B"/>
              </a:buClr>
              <a:buSzPts val="2000"/>
              <a:buFont typeface="Source Sans Pro"/>
              <a:buNone/>
            </a:pPr>
            <a:r>
              <a:rPr lang="en-US" sz="2000" b="0" i="0" u="none" strike="noStrike" cap="none" dirty="0">
                <a:solidFill>
                  <a:srgbClr val="58585B"/>
                </a:solidFill>
                <a:latin typeface="Source Sans Pro"/>
                <a:ea typeface="Source Sans Pro"/>
                <a:cs typeface="Source Sans Pro"/>
                <a:sym typeface="Source Sans Pro"/>
              </a:rPr>
              <a:t>Open in over 185 countries</a:t>
            </a:r>
            <a:endParaRPr dirty="0"/>
          </a:p>
        </p:txBody>
      </p:sp>
      <p:sp>
        <p:nvSpPr>
          <p:cNvPr id="16" name="TextBox 15">
            <a:extLst>
              <a:ext uri="{FF2B5EF4-FFF2-40B4-BE49-F238E27FC236}">
                <a16:creationId xmlns:a16="http://schemas.microsoft.com/office/drawing/2014/main" id="{A3C68788-6B79-47D4-AD7F-E1AC0ED60597}"/>
              </a:ext>
            </a:extLst>
          </p:cNvPr>
          <p:cNvSpPr txBox="1"/>
          <p:nvPr/>
        </p:nvSpPr>
        <p:spPr>
          <a:xfrm>
            <a:off x="8261036" y="5490914"/>
            <a:ext cx="3439987" cy="923330"/>
          </a:xfrm>
          <a:prstGeom prst="rect">
            <a:avLst/>
          </a:prstGeom>
          <a:noFill/>
        </p:spPr>
        <p:txBody>
          <a:bodyPr wrap="square">
            <a:spAutoFit/>
          </a:bodyPr>
          <a:lstStyle/>
          <a:p>
            <a:pPr lvl="1" algn="ctr">
              <a:lnSpc>
                <a:spcPct val="100000"/>
              </a:lnSpc>
              <a:spcAft>
                <a:spcPts val="1200"/>
              </a:spcAft>
            </a:pPr>
            <a:r>
              <a:rPr lang="en-US" altLang="en-US" sz="1800" dirty="0">
                <a:solidFill>
                  <a:schemeClr val="bg1"/>
                </a:solidFill>
                <a:latin typeface="Source Sans Pro" panose="020B0503030403020204" pitchFamily="34" charset="0"/>
                <a:cs typeface="Open Sans" pitchFamily="34" charset="0"/>
              </a:rPr>
              <a:t>Check the Country </a:t>
            </a:r>
            <a:br>
              <a:rPr lang="en-US" altLang="en-US" sz="1800" dirty="0">
                <a:solidFill>
                  <a:schemeClr val="bg1"/>
                </a:solidFill>
                <a:latin typeface="Source Sans Pro" panose="020B0503030403020204" pitchFamily="34" charset="0"/>
                <a:cs typeface="Open Sans" pitchFamily="34" charset="0"/>
              </a:rPr>
            </a:br>
            <a:r>
              <a:rPr lang="en-US" altLang="en-US" sz="1800" dirty="0">
                <a:solidFill>
                  <a:schemeClr val="bg1"/>
                </a:solidFill>
                <a:latin typeface="Source Sans Pro" panose="020B0503030403020204" pitchFamily="34" charset="0"/>
                <a:cs typeface="Open Sans" pitchFamily="34" charset="0"/>
              </a:rPr>
              <a:t>Limitation Schedule (CLS) </a:t>
            </a:r>
            <a:br>
              <a:rPr lang="en-US" altLang="en-US" sz="1800" dirty="0">
                <a:solidFill>
                  <a:schemeClr val="bg1"/>
                </a:solidFill>
                <a:latin typeface="Source Sans Pro" panose="020B0503030403020204" pitchFamily="34" charset="0"/>
                <a:cs typeface="Open Sans" pitchFamily="34" charset="0"/>
              </a:rPr>
            </a:br>
            <a:r>
              <a:rPr lang="en-US" altLang="en-US" sz="1800" dirty="0">
                <a:solidFill>
                  <a:schemeClr val="bg1"/>
                </a:solidFill>
                <a:latin typeface="Source Sans Pro" panose="020B0503030403020204" pitchFamily="34" charset="0"/>
                <a:cs typeface="Open Sans" pitchFamily="34" charset="0"/>
              </a:rPr>
              <a:t>at </a:t>
            </a:r>
            <a:r>
              <a:rPr lang="en-US" altLang="en-US" sz="1800" dirty="0">
                <a:solidFill>
                  <a:srgbClr val="0563C1"/>
                </a:solidFill>
                <a:latin typeface="Source Sans Pro" panose="020B0503030403020204" pitchFamily="34" charset="0"/>
                <a:cs typeface="Open Sans" pitchFamily="34" charset="0"/>
                <a:hlinkClick r:id="rId4">
                  <a:extLst>
                    <a:ext uri="{A12FA001-AC4F-418D-AE19-62706E023703}">
                      <ahyp:hlinkClr xmlns:ahyp="http://schemas.microsoft.com/office/drawing/2018/hyperlinkcolor" val="tx"/>
                    </a:ext>
                  </a:extLst>
                </a:hlinkClick>
              </a:rPr>
              <a:t>www.exim.gov</a:t>
            </a:r>
            <a:r>
              <a:rPr lang="en-US" altLang="en-US" sz="1800" u="sng" dirty="0">
                <a:solidFill>
                  <a:schemeClr val="bg1"/>
                </a:solidFill>
                <a:latin typeface="Source Sans Pro" panose="020B0503030403020204" pitchFamily="34" charset="0"/>
                <a:cs typeface="Open Sans" pitchFamily="34" charset="0"/>
                <a:hlinkClick r:id="rId4">
                  <a:extLst>
                    <a:ext uri="{A12FA001-AC4F-418D-AE19-62706E023703}">
                      <ahyp:hlinkClr xmlns:ahyp="http://schemas.microsoft.com/office/drawing/2018/hyperlinkcolor" val="tx"/>
                    </a:ext>
                  </a:extLst>
                </a:hlinkClick>
              </a:rPr>
              <a:t>. </a:t>
            </a:r>
            <a:endParaRPr lang="en-US" altLang="en-US" sz="1800" u="sng" dirty="0">
              <a:solidFill>
                <a:schemeClr val="bg1"/>
              </a:solidFill>
              <a:latin typeface="Source Sans Pro" panose="020B0503030403020204" pitchFamily="34" charset="0"/>
              <a:cs typeface="Open Sans" pitchFamily="34" charset="0"/>
            </a:endParaRPr>
          </a:p>
        </p:txBody>
      </p:sp>
      <p:sp>
        <p:nvSpPr>
          <p:cNvPr id="17" name="Google Shape;892;p42">
            <a:extLst>
              <a:ext uri="{FF2B5EF4-FFF2-40B4-BE49-F238E27FC236}">
                <a16:creationId xmlns:a16="http://schemas.microsoft.com/office/drawing/2014/main" id="{39172165-89B5-4D19-9B85-99B4812F6D93}"/>
              </a:ext>
            </a:extLst>
          </p:cNvPr>
          <p:cNvSpPr/>
          <p:nvPr/>
        </p:nvSpPr>
        <p:spPr>
          <a:xfrm>
            <a:off x="0" y="478717"/>
            <a:ext cx="5875271" cy="1970994"/>
          </a:xfrm>
          <a:prstGeom prst="rect">
            <a:avLst/>
          </a:prstGeom>
          <a:solidFill>
            <a:srgbClr val="6BA3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94;p42">
            <a:extLst>
              <a:ext uri="{FF2B5EF4-FFF2-40B4-BE49-F238E27FC236}">
                <a16:creationId xmlns:a16="http://schemas.microsoft.com/office/drawing/2014/main" id="{C68B5489-B174-464A-874A-37D8A4FD6281}"/>
              </a:ext>
            </a:extLst>
          </p:cNvPr>
          <p:cNvSpPr txBox="1"/>
          <p:nvPr/>
        </p:nvSpPr>
        <p:spPr>
          <a:xfrm>
            <a:off x="724328" y="1061447"/>
            <a:ext cx="5608585" cy="118451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000"/>
              <a:buFont typeface="Source Sans Pro"/>
              <a:buNone/>
            </a:pPr>
            <a:r>
              <a:rPr lang="en-US" sz="4000" b="1" dirty="0">
                <a:solidFill>
                  <a:schemeClr val="lt1"/>
                </a:solidFill>
                <a:latin typeface="Source Sans Pro"/>
                <a:ea typeface="Source Sans Pro"/>
                <a:cs typeface="Source Sans Pro"/>
                <a:sym typeface="Source Sans Pro"/>
              </a:rPr>
              <a:t>Country Limitation</a:t>
            </a:r>
            <a:br>
              <a:rPr lang="en-US" sz="4000" b="1" dirty="0">
                <a:solidFill>
                  <a:schemeClr val="lt1"/>
                </a:solidFill>
                <a:latin typeface="Source Sans Pro"/>
                <a:ea typeface="Source Sans Pro"/>
                <a:cs typeface="Source Sans Pro"/>
                <a:sym typeface="Source Sans Pro"/>
              </a:rPr>
            </a:br>
            <a:r>
              <a:rPr lang="en-US" sz="4000" b="1" dirty="0">
                <a:solidFill>
                  <a:schemeClr val="lt1"/>
                </a:solidFill>
                <a:latin typeface="Source Sans Pro"/>
                <a:ea typeface="Source Sans Pro"/>
                <a:cs typeface="Source Sans Pro"/>
                <a:sym typeface="Source Sans Pro"/>
              </a:rPr>
              <a:t>Schedule</a:t>
            </a:r>
            <a:endParaRPr dirty="0"/>
          </a:p>
        </p:txBody>
      </p:sp>
      <p:sp>
        <p:nvSpPr>
          <p:cNvPr id="19" name="Google Shape;893;p42">
            <a:extLst>
              <a:ext uri="{FF2B5EF4-FFF2-40B4-BE49-F238E27FC236}">
                <a16:creationId xmlns:a16="http://schemas.microsoft.com/office/drawing/2014/main" id="{3C183EF9-A961-4F6E-85DC-12DF833D9421}"/>
              </a:ext>
            </a:extLst>
          </p:cNvPr>
          <p:cNvSpPr txBox="1">
            <a:spLocks/>
          </p:cNvSpPr>
          <p:nvPr/>
        </p:nvSpPr>
        <p:spPr>
          <a:xfrm>
            <a:off x="767361" y="507945"/>
            <a:ext cx="5608585" cy="78427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spcBef>
                <a:spcPts val="0"/>
              </a:spcBef>
              <a:buClr>
                <a:schemeClr val="lt1"/>
              </a:buClr>
              <a:buSzPts val="2000"/>
              <a:buFont typeface="Source Sans Pro"/>
              <a:buNone/>
            </a:pPr>
            <a:r>
              <a:rPr lang="en-US" sz="2000" dirty="0">
                <a:solidFill>
                  <a:schemeClr val="lt1"/>
                </a:solidFill>
                <a:latin typeface="Source Sans Pro"/>
                <a:ea typeface="Source Sans Pro"/>
                <a:cs typeface="Source Sans Pro"/>
                <a:sym typeface="Source Sans Pro"/>
              </a:rPr>
              <a:t>TOOLS FOR EXPORTERS</a:t>
            </a:r>
            <a:endParaRPr lang="en-US" dirty="0"/>
          </a:p>
        </p:txBody>
      </p:sp>
      <p:pic>
        <p:nvPicPr>
          <p:cNvPr id="20" name="Picture 19">
            <a:extLst>
              <a:ext uri="{FF2B5EF4-FFF2-40B4-BE49-F238E27FC236}">
                <a16:creationId xmlns:a16="http://schemas.microsoft.com/office/drawing/2014/main" id="{5E9DCC96-71E2-4E45-AFC2-1601033318F3}"/>
              </a:ext>
            </a:extLst>
          </p:cNvPr>
          <p:cNvPicPr>
            <a:picLocks noChangeAspect="1"/>
          </p:cNvPicPr>
          <p:nvPr/>
        </p:nvPicPr>
        <p:blipFill>
          <a:blip r:embed="rId5"/>
          <a:stretch>
            <a:fillRect/>
          </a:stretch>
        </p:blipFill>
        <p:spPr>
          <a:xfrm>
            <a:off x="11027657" y="259072"/>
            <a:ext cx="866173" cy="518157"/>
          </a:xfrm>
          <a:prstGeom prst="rect">
            <a:avLst/>
          </a:prstGeom>
        </p:spPr>
      </p:pic>
    </p:spTree>
    <p:extLst>
      <p:ext uri="{BB962C8B-B14F-4D97-AF65-F5344CB8AC3E}">
        <p14:creationId xmlns:p14="http://schemas.microsoft.com/office/powerpoint/2010/main" val="341954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arehouse full of boxes&#10;&#10;Description automatically generated with medium confidence">
            <a:extLst>
              <a:ext uri="{FF2B5EF4-FFF2-40B4-BE49-F238E27FC236}">
                <a16:creationId xmlns:a16="http://schemas.microsoft.com/office/drawing/2014/main" id="{F906FF24-2833-4CC3-925A-D803C44E42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530D6CDB-3EF4-0925-2707-36E96A96DE97}"/>
              </a:ext>
            </a:extLst>
          </p:cNvPr>
          <p:cNvGrpSpPr/>
          <p:nvPr/>
        </p:nvGrpSpPr>
        <p:grpSpPr>
          <a:xfrm>
            <a:off x="1980734" y="925758"/>
            <a:ext cx="7993903" cy="5006485"/>
            <a:chOff x="1980734" y="1265106"/>
            <a:chExt cx="7993903" cy="5006485"/>
          </a:xfrm>
        </p:grpSpPr>
        <p:sp>
          <p:nvSpPr>
            <p:cNvPr id="5" name="Google Shape;312;p49">
              <a:extLst>
                <a:ext uri="{FF2B5EF4-FFF2-40B4-BE49-F238E27FC236}">
                  <a16:creationId xmlns:a16="http://schemas.microsoft.com/office/drawing/2014/main" id="{2A694622-CCF3-451C-954A-A21651F79CD2}"/>
                </a:ext>
              </a:extLst>
            </p:cNvPr>
            <p:cNvSpPr/>
            <p:nvPr/>
          </p:nvSpPr>
          <p:spPr>
            <a:xfrm>
              <a:off x="2410012" y="1265106"/>
              <a:ext cx="7564625" cy="5006485"/>
            </a:xfrm>
            <a:prstGeom prst="rect">
              <a:avLst/>
            </a:prstGeom>
            <a:solidFill>
              <a:srgbClr val="033572">
                <a:alpha val="92549"/>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317;p49">
              <a:extLst>
                <a:ext uri="{FF2B5EF4-FFF2-40B4-BE49-F238E27FC236}">
                  <a16:creationId xmlns:a16="http://schemas.microsoft.com/office/drawing/2014/main" id="{DD5C75F5-06F7-4A2D-8CA0-278F1A231A40}"/>
                </a:ext>
              </a:extLst>
            </p:cNvPr>
            <p:cNvSpPr txBox="1"/>
            <p:nvPr/>
          </p:nvSpPr>
          <p:spPr>
            <a:xfrm>
              <a:off x="4107569" y="1724992"/>
              <a:ext cx="4640400" cy="931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10526"/>
                </a:lnSpc>
                <a:spcBef>
                  <a:spcPts val="0"/>
                </a:spcBef>
                <a:spcAft>
                  <a:spcPts val="0"/>
                </a:spcAft>
                <a:buClr>
                  <a:srgbClr val="FFFFFF"/>
                </a:buClr>
                <a:buSzPts val="3800"/>
                <a:buFont typeface="Source Sans Pro"/>
                <a:buNone/>
                <a:tabLst/>
                <a:defRPr/>
              </a:pPr>
              <a:r>
                <a:rPr kumimoji="0" lang="en-US" sz="3800" b="1" i="0" u="none" strike="noStrike" kern="0" cap="none" spc="0" normalizeH="0" baseline="0" noProof="0" dirty="0">
                  <a:ln>
                    <a:noFill/>
                  </a:ln>
                  <a:solidFill>
                    <a:srgbClr val="FFFFFF"/>
                  </a:solidFill>
                  <a:effectLst/>
                  <a:uLnTx/>
                  <a:uFillTx/>
                  <a:latin typeface="Source Sans Pro"/>
                  <a:ea typeface="Source Sans Pro"/>
                  <a:cs typeface="Source Sans Pro"/>
                  <a:sym typeface="Source Sans Pro"/>
                </a:rPr>
                <a:t>Eligibility Criteria</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320;p49">
              <a:extLst>
                <a:ext uri="{FF2B5EF4-FFF2-40B4-BE49-F238E27FC236}">
                  <a16:creationId xmlns:a16="http://schemas.microsoft.com/office/drawing/2014/main" id="{506CFAB6-2D5E-4747-9EF4-2D935E12E175}"/>
                </a:ext>
              </a:extLst>
            </p:cNvPr>
            <p:cNvSpPr txBox="1"/>
            <p:nvPr/>
          </p:nvSpPr>
          <p:spPr>
            <a:xfrm>
              <a:off x="4107569" y="2402726"/>
              <a:ext cx="5414118" cy="3041230"/>
            </a:xfrm>
            <a:prstGeom prst="rect">
              <a:avLst/>
            </a:prstGeom>
            <a:noFill/>
            <a:ln>
              <a:noFill/>
            </a:ln>
          </p:spPr>
          <p:txBody>
            <a:bodyPr spcFirstLastPara="1" wrap="square" lIns="91425" tIns="45700" rIns="91425" bIns="45700" anchor="t" anchorCtr="0">
              <a:noAutofit/>
            </a:bodyPr>
            <a:lstStyle/>
            <a:p>
              <a:pPr marL="285750" lvl="0" indent="-285750">
                <a:spcBef>
                  <a:spcPts val="1600"/>
                </a:spcBef>
                <a:buClr>
                  <a:srgbClr val="FFFFFF"/>
                </a:buClr>
                <a:buSzPts val="2000"/>
                <a:buFont typeface="Arial"/>
                <a:buChar char="•"/>
                <a:defRPr/>
              </a:pPr>
              <a:r>
                <a:rPr lang="en-US" kern="0" dirty="0">
                  <a:solidFill>
                    <a:srgbClr val="FFFFFF"/>
                  </a:solidFill>
                  <a:latin typeface="Source Sans Pro"/>
                  <a:ea typeface="Source Sans Pro"/>
                  <a:cs typeface="Source Sans Pro"/>
                  <a:sym typeface="Source Sans Pro"/>
                </a:rPr>
                <a:t>Your products are shipped from U.S. with more than 50% U.S. content including labor &amp; overhead, but not mark-up</a:t>
              </a:r>
            </a:p>
            <a:p>
              <a:pPr marL="285750" lvl="0" indent="-285750">
                <a:spcBef>
                  <a:spcPts val="1600"/>
                </a:spcBef>
                <a:buClr>
                  <a:srgbClr val="FFFFFF"/>
                </a:buClr>
                <a:buSzPts val="2000"/>
                <a:buFont typeface="Arial"/>
                <a:buChar char="•"/>
                <a:defRPr/>
              </a:pPr>
              <a:r>
                <a:rPr lang="en-US" kern="0" dirty="0">
                  <a:solidFill>
                    <a:srgbClr val="FFFFFF"/>
                  </a:solidFill>
                  <a:latin typeface="Source Sans Pro"/>
                  <a:ea typeface="Source Sans Pro"/>
                  <a:cs typeface="Source Sans Pro"/>
                  <a:sym typeface="Source Sans Pro"/>
                </a:rPr>
                <a:t>You have been in business for more than 1 year and can produce full year revenue financials or tax returns</a:t>
              </a:r>
            </a:p>
            <a:p>
              <a:pPr marL="285750" lvl="0" indent="-285750">
                <a:spcBef>
                  <a:spcPts val="1600"/>
                </a:spcBef>
                <a:buClr>
                  <a:srgbClr val="FFFFFF"/>
                </a:buClr>
                <a:buSzPts val="2000"/>
                <a:buFont typeface="Arial"/>
                <a:buChar char="•"/>
                <a:defRPr/>
              </a:pPr>
              <a:r>
                <a:rPr lang="en-US" kern="0" dirty="0">
                  <a:solidFill>
                    <a:srgbClr val="FFFFFF"/>
                  </a:solidFill>
                  <a:latin typeface="Source Sans Pro"/>
                  <a:ea typeface="Source Sans Pro"/>
                  <a:cs typeface="Source Sans Pro"/>
                  <a:sym typeface="Source Sans Pro"/>
                </a:rPr>
                <a:t>Have a DUNS number with Dun &amp; Bradstreet</a:t>
              </a:r>
            </a:p>
            <a:p>
              <a:pPr marL="285750" lvl="0" indent="-285750">
                <a:spcBef>
                  <a:spcPts val="1600"/>
                </a:spcBef>
                <a:buClr>
                  <a:srgbClr val="FFFFFF"/>
                </a:buClr>
                <a:buSzPts val="2000"/>
                <a:buFont typeface="Arial"/>
                <a:buChar char="•"/>
                <a:defRPr/>
              </a:pPr>
              <a:r>
                <a:rPr lang="en-US" kern="0" dirty="0">
                  <a:solidFill>
                    <a:srgbClr val="FFFFFF"/>
                  </a:solidFill>
                  <a:latin typeface="Source Sans Pro"/>
                  <a:ea typeface="Source Sans Pro"/>
                  <a:cs typeface="Source Sans Pro"/>
                  <a:sym typeface="Source Sans Pro"/>
                </a:rPr>
                <a:t>Obtain and maintain an active SAM.gov registration, including the issuance of a Unique Entity Identifier (UEI)</a:t>
              </a:r>
            </a:p>
          </p:txBody>
        </p:sp>
        <p:grpSp>
          <p:nvGrpSpPr>
            <p:cNvPr id="2" name="Group 1">
              <a:extLst>
                <a:ext uri="{FF2B5EF4-FFF2-40B4-BE49-F238E27FC236}">
                  <a16:creationId xmlns:a16="http://schemas.microsoft.com/office/drawing/2014/main" id="{CC7B6FE9-A039-B543-8FFC-684717FC3DF0}"/>
                </a:ext>
              </a:extLst>
            </p:cNvPr>
            <p:cNvGrpSpPr/>
            <p:nvPr/>
          </p:nvGrpSpPr>
          <p:grpSpPr>
            <a:xfrm>
              <a:off x="1980734" y="2936748"/>
              <a:ext cx="1633500" cy="1663200"/>
              <a:chOff x="1980734" y="1978872"/>
              <a:chExt cx="1633500" cy="1663200"/>
            </a:xfrm>
          </p:grpSpPr>
          <p:sp>
            <p:nvSpPr>
              <p:cNvPr id="7" name="Google Shape;318;p49">
                <a:extLst>
                  <a:ext uri="{FF2B5EF4-FFF2-40B4-BE49-F238E27FC236}">
                    <a16:creationId xmlns:a16="http://schemas.microsoft.com/office/drawing/2014/main" id="{DA3A6073-E1B8-4B91-9247-2A40664E51D7}"/>
                  </a:ext>
                </a:extLst>
              </p:cNvPr>
              <p:cNvSpPr/>
              <p:nvPr/>
            </p:nvSpPr>
            <p:spPr>
              <a:xfrm>
                <a:off x="1980734" y="1978872"/>
                <a:ext cx="1633500" cy="1663200"/>
              </a:xfrm>
              <a:prstGeom prst="rect">
                <a:avLst/>
              </a:prstGeom>
              <a:solidFill>
                <a:srgbClr val="6BA3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Graphic 9">
                <a:extLst>
                  <a:ext uri="{FF2B5EF4-FFF2-40B4-BE49-F238E27FC236}">
                    <a16:creationId xmlns:a16="http://schemas.microsoft.com/office/drawing/2014/main" id="{53ED6314-FED6-4815-9D06-0C1B5090E0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2840" y="2365828"/>
                <a:ext cx="889287" cy="889287"/>
              </a:xfrm>
              <a:prstGeom prst="rect">
                <a:avLst/>
              </a:prstGeom>
            </p:spPr>
          </p:pic>
        </p:grpSp>
      </p:grpSp>
      <p:pic>
        <p:nvPicPr>
          <p:cNvPr id="11" name="Picture 10">
            <a:extLst>
              <a:ext uri="{FF2B5EF4-FFF2-40B4-BE49-F238E27FC236}">
                <a16:creationId xmlns:a16="http://schemas.microsoft.com/office/drawing/2014/main" id="{A252702F-3C2A-4F65-9990-FF288DA5372E}"/>
              </a:ext>
            </a:extLst>
          </p:cNvPr>
          <p:cNvPicPr>
            <a:picLocks noChangeAspect="1"/>
          </p:cNvPicPr>
          <p:nvPr/>
        </p:nvPicPr>
        <p:blipFill>
          <a:blip r:embed="rId5"/>
          <a:stretch>
            <a:fillRect/>
          </a:stretch>
        </p:blipFill>
        <p:spPr>
          <a:xfrm>
            <a:off x="11027657" y="259072"/>
            <a:ext cx="866173" cy="518157"/>
          </a:xfrm>
          <a:prstGeom prst="rect">
            <a:avLst/>
          </a:prstGeom>
        </p:spPr>
      </p:pic>
    </p:spTree>
    <p:extLst>
      <p:ext uri="{BB962C8B-B14F-4D97-AF65-F5344CB8AC3E}">
        <p14:creationId xmlns:p14="http://schemas.microsoft.com/office/powerpoint/2010/main" val="3231875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4250</TotalTime>
  <Words>606</Words>
  <Application>Microsoft Office PowerPoint</Application>
  <PresentationFormat>Widescreen</PresentationFormat>
  <Paragraphs>68</Paragraphs>
  <Slides>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Calibri</vt:lpstr>
      <vt:lpstr>Calibri Light</vt:lpstr>
      <vt:lpstr>Source Sans Pro</vt:lpstr>
      <vt:lpstr>Source Sans Pro Light</vt:lpstr>
      <vt:lpstr>Titillium Web</vt:lpstr>
      <vt:lpstr>Titillium Web Light</vt:lpstr>
      <vt:lpstr>Titillium WebLight</vt:lpstr>
      <vt:lpstr>Trebuchet MS</vt:lpstr>
      <vt:lpstr>Office Theme</vt:lpstr>
      <vt:lpstr>PowerPoint Presentation</vt:lpstr>
      <vt:lpstr>Customer Credit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Eugene Uhm</dc:creator>
  <cp:lastModifiedBy>Jennifer Krause</cp:lastModifiedBy>
  <cp:revision>13</cp:revision>
  <dcterms:created xsi:type="dcterms:W3CDTF">2022-10-19T11:43:42Z</dcterms:created>
  <dcterms:modified xsi:type="dcterms:W3CDTF">2023-04-20T20:56:14Z</dcterms:modified>
</cp:coreProperties>
</file>